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3"/>
  </p:notesMasterIdLst>
  <p:sldIdLst>
    <p:sldId id="644" r:id="rId2"/>
    <p:sldId id="2502" r:id="rId3"/>
    <p:sldId id="257" r:id="rId4"/>
    <p:sldId id="2490" r:id="rId5"/>
    <p:sldId id="264" r:id="rId6"/>
    <p:sldId id="688" r:id="rId7"/>
    <p:sldId id="2489" r:id="rId8"/>
    <p:sldId id="2445" r:id="rId9"/>
    <p:sldId id="2503" r:id="rId10"/>
    <p:sldId id="2357" r:id="rId11"/>
    <p:sldId id="377" r:id="rId12"/>
    <p:sldId id="2355" r:id="rId13"/>
    <p:sldId id="2356" r:id="rId14"/>
    <p:sldId id="2361" r:id="rId15"/>
    <p:sldId id="2451" r:id="rId16"/>
    <p:sldId id="2354" r:id="rId17"/>
    <p:sldId id="351" r:id="rId18"/>
    <p:sldId id="2363" r:id="rId19"/>
    <p:sldId id="2365" r:id="rId20"/>
    <p:sldId id="2504" r:id="rId21"/>
    <p:sldId id="2370" r:id="rId22"/>
    <p:sldId id="2458" r:id="rId23"/>
    <p:sldId id="2416" r:id="rId24"/>
    <p:sldId id="314" r:id="rId25"/>
    <p:sldId id="316" r:id="rId26"/>
    <p:sldId id="2509" r:id="rId27"/>
    <p:sldId id="2372" r:id="rId28"/>
    <p:sldId id="2373" r:id="rId29"/>
    <p:sldId id="310" r:id="rId30"/>
    <p:sldId id="2374" r:id="rId31"/>
    <p:sldId id="2495" r:id="rId32"/>
    <p:sldId id="2496" r:id="rId33"/>
    <p:sldId id="2350" r:id="rId34"/>
    <p:sldId id="311" r:id="rId35"/>
    <p:sldId id="337" r:id="rId36"/>
    <p:sldId id="339" r:id="rId37"/>
    <p:sldId id="340" r:id="rId38"/>
    <p:sldId id="338" r:id="rId39"/>
    <p:sldId id="341" r:id="rId40"/>
    <p:sldId id="2376" r:id="rId41"/>
    <p:sldId id="342" r:id="rId42"/>
    <p:sldId id="343" r:id="rId43"/>
    <p:sldId id="2510" r:id="rId44"/>
    <p:sldId id="2366" r:id="rId45"/>
    <p:sldId id="2482" r:id="rId46"/>
    <p:sldId id="2459" r:id="rId47"/>
    <p:sldId id="2463" r:id="rId48"/>
    <p:sldId id="2483" r:id="rId49"/>
    <p:sldId id="2498" r:id="rId50"/>
    <p:sldId id="2506" r:id="rId51"/>
    <p:sldId id="2508" r:id="rId52"/>
    <p:sldId id="2512" r:id="rId53"/>
    <p:sldId id="2514" r:id="rId54"/>
    <p:sldId id="2511" r:id="rId55"/>
    <p:sldId id="2513" r:id="rId56"/>
    <p:sldId id="657" r:id="rId57"/>
    <p:sldId id="2505" r:id="rId58"/>
    <p:sldId id="2515" r:id="rId59"/>
    <p:sldId id="2500" r:id="rId60"/>
    <p:sldId id="2501" r:id="rId61"/>
    <p:sldId id="25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996DDAC-F890-40E3-9634-6D1B4CEC6992}">
          <p14:sldIdLst>
            <p14:sldId id="644"/>
          </p14:sldIdLst>
        </p14:section>
        <p14:section name="1. Introduction, Concepts, Rationale" id="{695205D8-1006-46FF-8D10-E2D077E96250}">
          <p14:sldIdLst>
            <p14:sldId id="2502"/>
            <p14:sldId id="257"/>
            <p14:sldId id="2490"/>
            <p14:sldId id="264"/>
            <p14:sldId id="688"/>
            <p14:sldId id="2489"/>
            <p14:sldId id="2445"/>
          </p14:sldIdLst>
        </p14:section>
        <p14:section name="2. Strategic overview - what, why, who etc" id="{6D89E434-5A21-4633-8723-06274634B29C}">
          <p14:sldIdLst>
            <p14:sldId id="2503"/>
            <p14:sldId id="2357"/>
            <p14:sldId id="377"/>
            <p14:sldId id="2355"/>
            <p14:sldId id="2356"/>
            <p14:sldId id="2361"/>
            <p14:sldId id="2451"/>
            <p14:sldId id="2354"/>
            <p14:sldId id="351"/>
            <p14:sldId id="2363"/>
            <p14:sldId id="2365"/>
          </p14:sldIdLst>
        </p14:section>
        <p14:section name="3. DGM building blocks" id="{B647C1EF-ADD7-4E08-91EF-CB84FEF4BB15}">
          <p14:sldIdLst>
            <p14:sldId id="2504"/>
            <p14:sldId id="2370"/>
            <p14:sldId id="2458"/>
            <p14:sldId id="2416"/>
            <p14:sldId id="314"/>
            <p14:sldId id="316"/>
          </p14:sldIdLst>
        </p14:section>
        <p14:section name="4. DGM operational model" id="{EF6529F0-4A60-4A7E-A94C-312C3B2D46AE}">
          <p14:sldIdLst>
            <p14:sldId id="2509"/>
            <p14:sldId id="2372"/>
            <p14:sldId id="2373"/>
            <p14:sldId id="310"/>
            <p14:sldId id="2374"/>
            <p14:sldId id="2495"/>
            <p14:sldId id="2496"/>
            <p14:sldId id="2350"/>
            <p14:sldId id="311"/>
            <p14:sldId id="337"/>
            <p14:sldId id="339"/>
            <p14:sldId id="340"/>
            <p14:sldId id="338"/>
            <p14:sldId id="341"/>
            <p14:sldId id="2376"/>
            <p14:sldId id="342"/>
            <p14:sldId id="343"/>
          </p14:sldIdLst>
        </p14:section>
        <p14:section name="5. Scope &amp; implementation" id="{5AD45BAD-CE71-4405-9C05-1B47FE52A91B}">
          <p14:sldIdLst>
            <p14:sldId id="2510"/>
            <p14:sldId id="2366"/>
            <p14:sldId id="2482"/>
            <p14:sldId id="2459"/>
            <p14:sldId id="2463"/>
            <p14:sldId id="2483"/>
            <p14:sldId id="2498"/>
          </p14:sldIdLst>
        </p14:section>
        <p14:section name="6.  DGM in research context" id="{14371F54-F854-4B29-A844-FF3A4844CD2D}">
          <p14:sldIdLst>
            <p14:sldId id="2506"/>
            <p14:sldId id="2508"/>
            <p14:sldId id="2512"/>
            <p14:sldId id="2514"/>
            <p14:sldId id="2511"/>
            <p14:sldId id="2513"/>
          </p14:sldIdLst>
        </p14:section>
        <p14:section name="7.  Getting class involved" id="{8F33D2E2-6A15-4742-8581-B528EB18C809}">
          <p14:sldIdLst>
            <p14:sldId id="657"/>
            <p14:sldId id="2505"/>
          </p14:sldIdLst>
        </p14:section>
        <p14:section name="8.  Overview and conclusion" id="{3AA9AA79-605A-4BEB-AD4D-B04F969C9083}">
          <p14:sldIdLst>
            <p14:sldId id="2515"/>
            <p14:sldId id="2500"/>
            <p14:sldId id="2501"/>
            <p14:sldId id="2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2313"/>
  </p:normalViewPr>
  <p:slideViewPr>
    <p:cSldViewPr snapToGrid="0">
      <p:cViewPr varScale="1">
        <p:scale>
          <a:sx n="99" d="100"/>
          <a:sy n="99" d="100"/>
        </p:scale>
        <p:origin x="246" y="72"/>
      </p:cViewPr>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2FC97-FD7F-4AE9-A851-3002C004D270}" type="doc">
      <dgm:prSet loTypeId="urn:microsoft.com/office/officeart/2005/8/layout/venn1" loCatId="relationship" qsTypeId="urn:microsoft.com/office/officeart/2005/8/quickstyle/simple1" qsCatId="simple" csTypeId="urn:microsoft.com/office/officeart/2005/8/colors/colorful2" csCatId="colorful" phldr="1"/>
      <dgm:spPr/>
    </dgm:pt>
    <dgm:pt modelId="{2AD72885-BEA4-4F71-9F6C-8DC5A26FC445}">
      <dgm:prSet phldrT="[Text]"/>
      <dgm:spPr/>
      <dgm:t>
        <a:bodyPr/>
        <a:lstStyle/>
        <a:p>
          <a:r>
            <a:rPr lang="en-US" dirty="0"/>
            <a:t>Directors</a:t>
          </a:r>
          <a:endParaRPr lang="en-IE" dirty="0"/>
        </a:p>
      </dgm:t>
    </dgm:pt>
    <dgm:pt modelId="{3AA1CE4F-16E2-4461-90F2-A9B48D6B35C1}" type="parTrans" cxnId="{497CF3B2-5AE9-4B0C-8723-D03B6F79FEEA}">
      <dgm:prSet/>
      <dgm:spPr/>
      <dgm:t>
        <a:bodyPr/>
        <a:lstStyle/>
        <a:p>
          <a:endParaRPr lang="en-IE"/>
        </a:p>
      </dgm:t>
    </dgm:pt>
    <dgm:pt modelId="{19E442CB-7EDD-48E6-9452-64FB7148E758}" type="sibTrans" cxnId="{497CF3B2-5AE9-4B0C-8723-D03B6F79FEEA}">
      <dgm:prSet/>
      <dgm:spPr/>
      <dgm:t>
        <a:bodyPr/>
        <a:lstStyle/>
        <a:p>
          <a:endParaRPr lang="en-IE"/>
        </a:p>
      </dgm:t>
    </dgm:pt>
    <dgm:pt modelId="{D15E78F2-551E-4737-9A04-217878DD3EE7}">
      <dgm:prSet phldrT="[Text]"/>
      <dgm:spPr/>
      <dgm:t>
        <a:bodyPr/>
        <a:lstStyle/>
        <a:p>
          <a:r>
            <a:rPr lang="en-US" dirty="0"/>
            <a:t>Owners</a:t>
          </a:r>
          <a:endParaRPr lang="en-IE" dirty="0"/>
        </a:p>
      </dgm:t>
    </dgm:pt>
    <dgm:pt modelId="{F95DB9E1-BA61-4409-8E63-4B50193F0E6C}" type="parTrans" cxnId="{3F62337A-5F93-407D-8B35-2B34AE673E47}">
      <dgm:prSet/>
      <dgm:spPr/>
      <dgm:t>
        <a:bodyPr/>
        <a:lstStyle/>
        <a:p>
          <a:endParaRPr lang="en-IE"/>
        </a:p>
      </dgm:t>
    </dgm:pt>
    <dgm:pt modelId="{9F2E6FD7-7524-40E6-A653-1AF845F5F7DC}" type="sibTrans" cxnId="{3F62337A-5F93-407D-8B35-2B34AE673E47}">
      <dgm:prSet/>
      <dgm:spPr/>
      <dgm:t>
        <a:bodyPr/>
        <a:lstStyle/>
        <a:p>
          <a:endParaRPr lang="en-IE"/>
        </a:p>
      </dgm:t>
    </dgm:pt>
    <dgm:pt modelId="{BD629BA3-7DB3-4F13-818C-C90098089173}">
      <dgm:prSet phldrT="[Text]"/>
      <dgm:spPr/>
      <dgm:t>
        <a:bodyPr/>
        <a:lstStyle/>
        <a:p>
          <a:r>
            <a:rPr lang="en-US" dirty="0"/>
            <a:t>Management</a:t>
          </a:r>
          <a:endParaRPr lang="en-IE" dirty="0"/>
        </a:p>
      </dgm:t>
    </dgm:pt>
    <dgm:pt modelId="{713D4EB7-86DD-40E0-A479-5E396CCC8E53}" type="parTrans" cxnId="{8CB212AE-ACAD-4995-B80B-683CB32AF209}">
      <dgm:prSet/>
      <dgm:spPr/>
      <dgm:t>
        <a:bodyPr/>
        <a:lstStyle/>
        <a:p>
          <a:endParaRPr lang="en-IE"/>
        </a:p>
      </dgm:t>
    </dgm:pt>
    <dgm:pt modelId="{8DEA3886-CFDA-49C8-BD91-09B8C84B573E}" type="sibTrans" cxnId="{8CB212AE-ACAD-4995-B80B-683CB32AF209}">
      <dgm:prSet/>
      <dgm:spPr/>
      <dgm:t>
        <a:bodyPr/>
        <a:lstStyle/>
        <a:p>
          <a:endParaRPr lang="en-IE"/>
        </a:p>
      </dgm:t>
    </dgm:pt>
    <dgm:pt modelId="{06F98689-15BE-46FD-9FE0-37F47A87F43F}" type="pres">
      <dgm:prSet presAssocID="{9822FC97-FD7F-4AE9-A851-3002C004D270}" presName="compositeShape" presStyleCnt="0">
        <dgm:presLayoutVars>
          <dgm:chMax val="7"/>
          <dgm:dir/>
          <dgm:resizeHandles val="exact"/>
        </dgm:presLayoutVars>
      </dgm:prSet>
      <dgm:spPr/>
    </dgm:pt>
    <dgm:pt modelId="{2A768437-7D07-434F-AC42-ED0624F37474}" type="pres">
      <dgm:prSet presAssocID="{2AD72885-BEA4-4F71-9F6C-8DC5A26FC445}" presName="circ1" presStyleLbl="vennNode1" presStyleIdx="0" presStyleCnt="3"/>
      <dgm:spPr/>
    </dgm:pt>
    <dgm:pt modelId="{8E2A1E3D-E3FF-41A8-A99B-25DA5F98CEE4}" type="pres">
      <dgm:prSet presAssocID="{2AD72885-BEA4-4F71-9F6C-8DC5A26FC445}" presName="circ1Tx" presStyleLbl="revTx" presStyleIdx="0" presStyleCnt="0">
        <dgm:presLayoutVars>
          <dgm:chMax val="0"/>
          <dgm:chPref val="0"/>
          <dgm:bulletEnabled val="1"/>
        </dgm:presLayoutVars>
      </dgm:prSet>
      <dgm:spPr/>
    </dgm:pt>
    <dgm:pt modelId="{3D1756AA-EDA8-4E70-BA2F-241001EE4C34}" type="pres">
      <dgm:prSet presAssocID="{D15E78F2-551E-4737-9A04-217878DD3EE7}" presName="circ2" presStyleLbl="vennNode1" presStyleIdx="1" presStyleCnt="3"/>
      <dgm:spPr/>
    </dgm:pt>
    <dgm:pt modelId="{42460A09-F115-4D51-8D4B-99297339F1D1}" type="pres">
      <dgm:prSet presAssocID="{D15E78F2-551E-4737-9A04-217878DD3EE7}" presName="circ2Tx" presStyleLbl="revTx" presStyleIdx="0" presStyleCnt="0">
        <dgm:presLayoutVars>
          <dgm:chMax val="0"/>
          <dgm:chPref val="0"/>
          <dgm:bulletEnabled val="1"/>
        </dgm:presLayoutVars>
      </dgm:prSet>
      <dgm:spPr/>
    </dgm:pt>
    <dgm:pt modelId="{6FABD135-03A7-4743-9900-D1B90120A417}" type="pres">
      <dgm:prSet presAssocID="{BD629BA3-7DB3-4F13-818C-C90098089173}" presName="circ3" presStyleLbl="vennNode1" presStyleIdx="2" presStyleCnt="3"/>
      <dgm:spPr/>
    </dgm:pt>
    <dgm:pt modelId="{8C081DE3-809E-412D-8DB0-EB73F4E449F6}" type="pres">
      <dgm:prSet presAssocID="{BD629BA3-7DB3-4F13-818C-C90098089173}" presName="circ3Tx" presStyleLbl="revTx" presStyleIdx="0" presStyleCnt="0">
        <dgm:presLayoutVars>
          <dgm:chMax val="0"/>
          <dgm:chPref val="0"/>
          <dgm:bulletEnabled val="1"/>
        </dgm:presLayoutVars>
      </dgm:prSet>
      <dgm:spPr/>
    </dgm:pt>
  </dgm:ptLst>
  <dgm:cxnLst>
    <dgm:cxn modelId="{51A40E3E-4AAA-4810-97F4-5F190B37D636}" type="presOf" srcId="{D15E78F2-551E-4737-9A04-217878DD3EE7}" destId="{42460A09-F115-4D51-8D4B-99297339F1D1}" srcOrd="1" destOrd="0" presId="urn:microsoft.com/office/officeart/2005/8/layout/venn1"/>
    <dgm:cxn modelId="{2B848068-A197-43EA-8B8A-7A96A26972E8}" type="presOf" srcId="{9822FC97-FD7F-4AE9-A851-3002C004D270}" destId="{06F98689-15BE-46FD-9FE0-37F47A87F43F}" srcOrd="0" destOrd="0" presId="urn:microsoft.com/office/officeart/2005/8/layout/venn1"/>
    <dgm:cxn modelId="{BD1A9252-C26C-439C-872E-DF52081B806E}" type="presOf" srcId="{D15E78F2-551E-4737-9A04-217878DD3EE7}" destId="{3D1756AA-EDA8-4E70-BA2F-241001EE4C34}" srcOrd="0" destOrd="0" presId="urn:microsoft.com/office/officeart/2005/8/layout/venn1"/>
    <dgm:cxn modelId="{3BC87A79-0308-4DB2-B072-64BEC832FD29}" type="presOf" srcId="{2AD72885-BEA4-4F71-9F6C-8DC5A26FC445}" destId="{2A768437-7D07-434F-AC42-ED0624F37474}" srcOrd="0" destOrd="0" presId="urn:microsoft.com/office/officeart/2005/8/layout/venn1"/>
    <dgm:cxn modelId="{3F62337A-5F93-407D-8B35-2B34AE673E47}" srcId="{9822FC97-FD7F-4AE9-A851-3002C004D270}" destId="{D15E78F2-551E-4737-9A04-217878DD3EE7}" srcOrd="1" destOrd="0" parTransId="{F95DB9E1-BA61-4409-8E63-4B50193F0E6C}" sibTransId="{9F2E6FD7-7524-40E6-A653-1AF845F5F7DC}"/>
    <dgm:cxn modelId="{C7BC7685-7EF1-4E21-BC90-CA4B0F59D70D}" type="presOf" srcId="{2AD72885-BEA4-4F71-9F6C-8DC5A26FC445}" destId="{8E2A1E3D-E3FF-41A8-A99B-25DA5F98CEE4}" srcOrd="1" destOrd="0" presId="urn:microsoft.com/office/officeart/2005/8/layout/venn1"/>
    <dgm:cxn modelId="{94E325AC-95C0-4398-8966-A68138782C35}" type="presOf" srcId="{BD629BA3-7DB3-4F13-818C-C90098089173}" destId="{6FABD135-03A7-4743-9900-D1B90120A417}" srcOrd="0" destOrd="0" presId="urn:microsoft.com/office/officeart/2005/8/layout/venn1"/>
    <dgm:cxn modelId="{8CB212AE-ACAD-4995-B80B-683CB32AF209}" srcId="{9822FC97-FD7F-4AE9-A851-3002C004D270}" destId="{BD629BA3-7DB3-4F13-818C-C90098089173}" srcOrd="2" destOrd="0" parTransId="{713D4EB7-86DD-40E0-A479-5E396CCC8E53}" sibTransId="{8DEA3886-CFDA-49C8-BD91-09B8C84B573E}"/>
    <dgm:cxn modelId="{497CF3B2-5AE9-4B0C-8723-D03B6F79FEEA}" srcId="{9822FC97-FD7F-4AE9-A851-3002C004D270}" destId="{2AD72885-BEA4-4F71-9F6C-8DC5A26FC445}" srcOrd="0" destOrd="0" parTransId="{3AA1CE4F-16E2-4461-90F2-A9B48D6B35C1}" sibTransId="{19E442CB-7EDD-48E6-9452-64FB7148E758}"/>
    <dgm:cxn modelId="{144383F6-83C0-4DAC-B301-ACDEE08E8F34}" type="presOf" srcId="{BD629BA3-7DB3-4F13-818C-C90098089173}" destId="{8C081DE3-809E-412D-8DB0-EB73F4E449F6}" srcOrd="1" destOrd="0" presId="urn:microsoft.com/office/officeart/2005/8/layout/venn1"/>
    <dgm:cxn modelId="{6DB4FE4E-C74E-4411-A6D4-858AC2B8D41B}" type="presParOf" srcId="{06F98689-15BE-46FD-9FE0-37F47A87F43F}" destId="{2A768437-7D07-434F-AC42-ED0624F37474}" srcOrd="0" destOrd="0" presId="urn:microsoft.com/office/officeart/2005/8/layout/venn1"/>
    <dgm:cxn modelId="{71E5341E-FB67-4D54-986D-59C0B6BF166C}" type="presParOf" srcId="{06F98689-15BE-46FD-9FE0-37F47A87F43F}" destId="{8E2A1E3D-E3FF-41A8-A99B-25DA5F98CEE4}" srcOrd="1" destOrd="0" presId="urn:microsoft.com/office/officeart/2005/8/layout/venn1"/>
    <dgm:cxn modelId="{3B016FE4-44B2-41A2-B60D-D2862C03DCEB}" type="presParOf" srcId="{06F98689-15BE-46FD-9FE0-37F47A87F43F}" destId="{3D1756AA-EDA8-4E70-BA2F-241001EE4C34}" srcOrd="2" destOrd="0" presId="urn:microsoft.com/office/officeart/2005/8/layout/venn1"/>
    <dgm:cxn modelId="{F1E871C1-5443-408F-BD2A-EBA7BA3593C1}" type="presParOf" srcId="{06F98689-15BE-46FD-9FE0-37F47A87F43F}" destId="{42460A09-F115-4D51-8D4B-99297339F1D1}" srcOrd="3" destOrd="0" presId="urn:microsoft.com/office/officeart/2005/8/layout/venn1"/>
    <dgm:cxn modelId="{A347A25F-149F-42C9-B094-2E30663CA4F8}" type="presParOf" srcId="{06F98689-15BE-46FD-9FE0-37F47A87F43F}" destId="{6FABD135-03A7-4743-9900-D1B90120A417}" srcOrd="4" destOrd="0" presId="urn:microsoft.com/office/officeart/2005/8/layout/venn1"/>
    <dgm:cxn modelId="{87DC17F0-2471-460C-94C0-6674202ABC9B}" type="presParOf" srcId="{06F98689-15BE-46FD-9FE0-37F47A87F43F}" destId="{8C081DE3-809E-412D-8DB0-EB73F4E449F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DE0335-8D71-43AE-8D82-3F9B871BDBC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92B966-4CB7-45F8-8C91-2E06CCE0375B}">
      <dgm:prSet/>
      <dgm:spPr/>
      <dgm:t>
        <a:bodyPr/>
        <a:lstStyle/>
        <a:p>
          <a:r>
            <a:rPr lang="en-IE" dirty="0"/>
            <a:t>Quizzes (MS forms, Kahoot!) particularly suitable definitions, concepts etc</a:t>
          </a:r>
          <a:endParaRPr lang="en-US" dirty="0"/>
        </a:p>
      </dgm:t>
    </dgm:pt>
    <dgm:pt modelId="{056521D1-8FE8-437B-90D2-DAA01CB5002C}" type="parTrans" cxnId="{0A3DC6AD-EB5F-4C14-8C37-9DE77AC82A08}">
      <dgm:prSet/>
      <dgm:spPr/>
      <dgm:t>
        <a:bodyPr/>
        <a:lstStyle/>
        <a:p>
          <a:endParaRPr lang="en-US"/>
        </a:p>
      </dgm:t>
    </dgm:pt>
    <dgm:pt modelId="{0819D881-0BFE-4C64-8D64-C9C1051CC8C2}" type="sibTrans" cxnId="{0A3DC6AD-EB5F-4C14-8C37-9DE77AC82A08}">
      <dgm:prSet/>
      <dgm:spPr/>
      <dgm:t>
        <a:bodyPr/>
        <a:lstStyle/>
        <a:p>
          <a:endParaRPr lang="en-US"/>
        </a:p>
      </dgm:t>
    </dgm:pt>
    <dgm:pt modelId="{DB384E93-507E-4458-AEE7-C31FC120E82A}">
      <dgm:prSet/>
      <dgm:spPr/>
      <dgm:t>
        <a:bodyPr/>
        <a:lstStyle/>
        <a:p>
          <a:r>
            <a:rPr lang="en-IE" dirty="0"/>
            <a:t>Presentation and discussion of use of case studies from industry, services, public sector etc</a:t>
          </a:r>
          <a:endParaRPr lang="en-US" dirty="0"/>
        </a:p>
      </dgm:t>
    </dgm:pt>
    <dgm:pt modelId="{DA3F70F6-7F59-483B-91A2-137D976F6BE0}" type="parTrans" cxnId="{4E58501A-E696-454E-983B-A3166602FAB6}">
      <dgm:prSet/>
      <dgm:spPr/>
      <dgm:t>
        <a:bodyPr/>
        <a:lstStyle/>
        <a:p>
          <a:endParaRPr lang="en-US"/>
        </a:p>
      </dgm:t>
    </dgm:pt>
    <dgm:pt modelId="{9A1B331E-DD98-4913-B958-FE6EE60C2448}" type="sibTrans" cxnId="{4E58501A-E696-454E-983B-A3166602FAB6}">
      <dgm:prSet/>
      <dgm:spPr/>
      <dgm:t>
        <a:bodyPr/>
        <a:lstStyle/>
        <a:p>
          <a:endParaRPr lang="en-US"/>
        </a:p>
      </dgm:t>
    </dgm:pt>
    <dgm:pt modelId="{3B683E4F-A41E-4F89-94D7-796C3858BE3A}">
      <dgm:prSet/>
      <dgm:spPr/>
      <dgm:t>
        <a:bodyPr/>
        <a:lstStyle/>
        <a:p>
          <a:r>
            <a:rPr lang="en-IE"/>
            <a:t>Group discussion of issues through review of academic or consultant papers</a:t>
          </a:r>
          <a:endParaRPr lang="en-US"/>
        </a:p>
      </dgm:t>
    </dgm:pt>
    <dgm:pt modelId="{20A8CA39-5F36-4CC7-BBEF-FBBF7037C8DF}" type="parTrans" cxnId="{58DA96DB-BBC5-4D9B-BA95-E396BA39CE2C}">
      <dgm:prSet/>
      <dgm:spPr/>
      <dgm:t>
        <a:bodyPr/>
        <a:lstStyle/>
        <a:p>
          <a:endParaRPr lang="en-US"/>
        </a:p>
      </dgm:t>
    </dgm:pt>
    <dgm:pt modelId="{24807351-90AF-40EA-99C4-0621CA027C9F}" type="sibTrans" cxnId="{58DA96DB-BBC5-4D9B-BA95-E396BA39CE2C}">
      <dgm:prSet/>
      <dgm:spPr/>
      <dgm:t>
        <a:bodyPr/>
        <a:lstStyle/>
        <a:p>
          <a:endParaRPr lang="en-US"/>
        </a:p>
      </dgm:t>
    </dgm:pt>
    <dgm:pt modelId="{03B6BA9E-3350-4632-934A-DD5BFBDDCBD0}" type="pres">
      <dgm:prSet presAssocID="{2BDE0335-8D71-43AE-8D82-3F9B871BDBC3}" presName="root" presStyleCnt="0">
        <dgm:presLayoutVars>
          <dgm:dir/>
          <dgm:resizeHandles val="exact"/>
        </dgm:presLayoutVars>
      </dgm:prSet>
      <dgm:spPr/>
    </dgm:pt>
    <dgm:pt modelId="{2F3D06BF-2786-4581-8FF8-E1B6EB6A0958}" type="pres">
      <dgm:prSet presAssocID="{4692B966-4CB7-45F8-8C91-2E06CCE0375B}" presName="compNode" presStyleCnt="0"/>
      <dgm:spPr/>
    </dgm:pt>
    <dgm:pt modelId="{9CD56776-AB05-4D01-9D3E-429B6DC7CB7D}" type="pres">
      <dgm:prSet presAssocID="{4692B966-4CB7-45F8-8C91-2E06CCE0375B}" presName="bgRect" presStyleLbl="bgShp" presStyleIdx="0" presStyleCnt="3"/>
      <dgm:spPr/>
    </dgm:pt>
    <dgm:pt modelId="{BAE555B1-75BF-4DC5-B553-2B102DDCF0E4}" type="pres">
      <dgm:prSet presAssocID="{4692B966-4CB7-45F8-8C91-2E06CCE037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B4B711E-178B-4AE3-BBDD-E8D1322477D1}" type="pres">
      <dgm:prSet presAssocID="{4692B966-4CB7-45F8-8C91-2E06CCE0375B}" presName="spaceRect" presStyleCnt="0"/>
      <dgm:spPr/>
    </dgm:pt>
    <dgm:pt modelId="{95DA4FD2-0707-4F76-876E-1FA2A1DD0086}" type="pres">
      <dgm:prSet presAssocID="{4692B966-4CB7-45F8-8C91-2E06CCE0375B}" presName="parTx" presStyleLbl="revTx" presStyleIdx="0" presStyleCnt="3">
        <dgm:presLayoutVars>
          <dgm:chMax val="0"/>
          <dgm:chPref val="0"/>
        </dgm:presLayoutVars>
      </dgm:prSet>
      <dgm:spPr/>
    </dgm:pt>
    <dgm:pt modelId="{D8E8F23E-DBD5-472A-90D9-03489EE90422}" type="pres">
      <dgm:prSet presAssocID="{0819D881-0BFE-4C64-8D64-C9C1051CC8C2}" presName="sibTrans" presStyleCnt="0"/>
      <dgm:spPr/>
    </dgm:pt>
    <dgm:pt modelId="{ED46E5CD-8A38-4655-BB99-2887CD0A7E83}" type="pres">
      <dgm:prSet presAssocID="{DB384E93-507E-4458-AEE7-C31FC120E82A}" presName="compNode" presStyleCnt="0"/>
      <dgm:spPr/>
    </dgm:pt>
    <dgm:pt modelId="{CCA68544-18B0-4366-A6AF-D194E3F20F26}" type="pres">
      <dgm:prSet presAssocID="{DB384E93-507E-4458-AEE7-C31FC120E82A}" presName="bgRect" presStyleLbl="bgShp" presStyleIdx="1" presStyleCnt="3"/>
      <dgm:spPr/>
    </dgm:pt>
    <dgm:pt modelId="{34AB4F73-8AE1-4376-BE3F-4F6889E1D167}" type="pres">
      <dgm:prSet presAssocID="{DB384E93-507E-4458-AEE7-C31FC120E8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DD79BE0B-5E8B-404E-A900-D00FA9C88008}" type="pres">
      <dgm:prSet presAssocID="{DB384E93-507E-4458-AEE7-C31FC120E82A}" presName="spaceRect" presStyleCnt="0"/>
      <dgm:spPr/>
    </dgm:pt>
    <dgm:pt modelId="{07EB31CB-D491-46BE-B5A9-7F76061548A6}" type="pres">
      <dgm:prSet presAssocID="{DB384E93-507E-4458-AEE7-C31FC120E82A}" presName="parTx" presStyleLbl="revTx" presStyleIdx="1" presStyleCnt="3">
        <dgm:presLayoutVars>
          <dgm:chMax val="0"/>
          <dgm:chPref val="0"/>
        </dgm:presLayoutVars>
      </dgm:prSet>
      <dgm:spPr/>
    </dgm:pt>
    <dgm:pt modelId="{AD71674A-14DA-4233-AD6B-6D5C3BE5E2B2}" type="pres">
      <dgm:prSet presAssocID="{9A1B331E-DD98-4913-B958-FE6EE60C2448}" presName="sibTrans" presStyleCnt="0"/>
      <dgm:spPr/>
    </dgm:pt>
    <dgm:pt modelId="{E99AB0BA-0BD0-46A4-A060-114B4A28981F}" type="pres">
      <dgm:prSet presAssocID="{3B683E4F-A41E-4F89-94D7-796C3858BE3A}" presName="compNode" presStyleCnt="0"/>
      <dgm:spPr/>
    </dgm:pt>
    <dgm:pt modelId="{A375012D-0C81-4F9C-AF81-235D705A4A46}" type="pres">
      <dgm:prSet presAssocID="{3B683E4F-A41E-4F89-94D7-796C3858BE3A}" presName="bgRect" presStyleLbl="bgShp" presStyleIdx="2" presStyleCnt="3"/>
      <dgm:spPr/>
    </dgm:pt>
    <dgm:pt modelId="{CAEC441A-97B7-4753-99F4-D4A553FDD7A4}" type="pres">
      <dgm:prSet presAssocID="{3B683E4F-A41E-4F89-94D7-796C3858BE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29A158FD-8A21-40C1-B9B0-E1DF53C22EEF}" type="pres">
      <dgm:prSet presAssocID="{3B683E4F-A41E-4F89-94D7-796C3858BE3A}" presName="spaceRect" presStyleCnt="0"/>
      <dgm:spPr/>
    </dgm:pt>
    <dgm:pt modelId="{2226139C-1A04-423B-9F2F-E086C59B47C1}" type="pres">
      <dgm:prSet presAssocID="{3B683E4F-A41E-4F89-94D7-796C3858BE3A}" presName="parTx" presStyleLbl="revTx" presStyleIdx="2" presStyleCnt="3">
        <dgm:presLayoutVars>
          <dgm:chMax val="0"/>
          <dgm:chPref val="0"/>
        </dgm:presLayoutVars>
      </dgm:prSet>
      <dgm:spPr/>
    </dgm:pt>
  </dgm:ptLst>
  <dgm:cxnLst>
    <dgm:cxn modelId="{4E58501A-E696-454E-983B-A3166602FAB6}" srcId="{2BDE0335-8D71-43AE-8D82-3F9B871BDBC3}" destId="{DB384E93-507E-4458-AEE7-C31FC120E82A}" srcOrd="1" destOrd="0" parTransId="{DA3F70F6-7F59-483B-91A2-137D976F6BE0}" sibTransId="{9A1B331E-DD98-4913-B958-FE6EE60C2448}"/>
    <dgm:cxn modelId="{65BC3F90-49D3-47B1-A2A4-B2C3EF33A5DA}" type="presOf" srcId="{DB384E93-507E-4458-AEE7-C31FC120E82A}" destId="{07EB31CB-D491-46BE-B5A9-7F76061548A6}" srcOrd="0" destOrd="0" presId="urn:microsoft.com/office/officeart/2018/2/layout/IconVerticalSolidList"/>
    <dgm:cxn modelId="{EBD71D92-B61B-4D5A-86E3-13AF6270998B}" type="presOf" srcId="{2BDE0335-8D71-43AE-8D82-3F9B871BDBC3}" destId="{03B6BA9E-3350-4632-934A-DD5BFBDDCBD0}" srcOrd="0" destOrd="0" presId="urn:microsoft.com/office/officeart/2018/2/layout/IconVerticalSolidList"/>
    <dgm:cxn modelId="{6884D89F-4C49-4544-ABFA-AFDC475C0A0C}" type="presOf" srcId="{4692B966-4CB7-45F8-8C91-2E06CCE0375B}" destId="{95DA4FD2-0707-4F76-876E-1FA2A1DD0086}" srcOrd="0" destOrd="0" presId="urn:microsoft.com/office/officeart/2018/2/layout/IconVerticalSolidList"/>
    <dgm:cxn modelId="{424E29A7-CD2E-42C3-9433-FC461077D647}" type="presOf" srcId="{3B683E4F-A41E-4F89-94D7-796C3858BE3A}" destId="{2226139C-1A04-423B-9F2F-E086C59B47C1}" srcOrd="0" destOrd="0" presId="urn:microsoft.com/office/officeart/2018/2/layout/IconVerticalSolidList"/>
    <dgm:cxn modelId="{0A3DC6AD-EB5F-4C14-8C37-9DE77AC82A08}" srcId="{2BDE0335-8D71-43AE-8D82-3F9B871BDBC3}" destId="{4692B966-4CB7-45F8-8C91-2E06CCE0375B}" srcOrd="0" destOrd="0" parTransId="{056521D1-8FE8-437B-90D2-DAA01CB5002C}" sibTransId="{0819D881-0BFE-4C64-8D64-C9C1051CC8C2}"/>
    <dgm:cxn modelId="{58DA96DB-BBC5-4D9B-BA95-E396BA39CE2C}" srcId="{2BDE0335-8D71-43AE-8D82-3F9B871BDBC3}" destId="{3B683E4F-A41E-4F89-94D7-796C3858BE3A}" srcOrd="2" destOrd="0" parTransId="{20A8CA39-5F36-4CC7-BBEF-FBBF7037C8DF}" sibTransId="{24807351-90AF-40EA-99C4-0621CA027C9F}"/>
    <dgm:cxn modelId="{F0898C08-2297-4025-B095-49BB10B3C1AE}" type="presParOf" srcId="{03B6BA9E-3350-4632-934A-DD5BFBDDCBD0}" destId="{2F3D06BF-2786-4581-8FF8-E1B6EB6A0958}" srcOrd="0" destOrd="0" presId="urn:microsoft.com/office/officeart/2018/2/layout/IconVerticalSolidList"/>
    <dgm:cxn modelId="{B4593420-F44B-4B85-81C4-C3D1E812EBC9}" type="presParOf" srcId="{2F3D06BF-2786-4581-8FF8-E1B6EB6A0958}" destId="{9CD56776-AB05-4D01-9D3E-429B6DC7CB7D}" srcOrd="0" destOrd="0" presId="urn:microsoft.com/office/officeart/2018/2/layout/IconVerticalSolidList"/>
    <dgm:cxn modelId="{F2784C5D-8549-416A-8DE4-741EDBDB3547}" type="presParOf" srcId="{2F3D06BF-2786-4581-8FF8-E1B6EB6A0958}" destId="{BAE555B1-75BF-4DC5-B553-2B102DDCF0E4}" srcOrd="1" destOrd="0" presId="urn:microsoft.com/office/officeart/2018/2/layout/IconVerticalSolidList"/>
    <dgm:cxn modelId="{5E2FB487-38EE-463D-A771-CCAAEB3CD168}" type="presParOf" srcId="{2F3D06BF-2786-4581-8FF8-E1B6EB6A0958}" destId="{6B4B711E-178B-4AE3-BBDD-E8D1322477D1}" srcOrd="2" destOrd="0" presId="urn:microsoft.com/office/officeart/2018/2/layout/IconVerticalSolidList"/>
    <dgm:cxn modelId="{325442D2-F5D0-4BF6-B964-895E3615D770}" type="presParOf" srcId="{2F3D06BF-2786-4581-8FF8-E1B6EB6A0958}" destId="{95DA4FD2-0707-4F76-876E-1FA2A1DD0086}" srcOrd="3" destOrd="0" presId="urn:microsoft.com/office/officeart/2018/2/layout/IconVerticalSolidList"/>
    <dgm:cxn modelId="{3E509473-81A6-4C07-AAC7-2E3BDEF93D8F}" type="presParOf" srcId="{03B6BA9E-3350-4632-934A-DD5BFBDDCBD0}" destId="{D8E8F23E-DBD5-472A-90D9-03489EE90422}" srcOrd="1" destOrd="0" presId="urn:microsoft.com/office/officeart/2018/2/layout/IconVerticalSolidList"/>
    <dgm:cxn modelId="{07BE64D3-4E25-4EEB-85A2-3F0B3E6FE119}" type="presParOf" srcId="{03B6BA9E-3350-4632-934A-DD5BFBDDCBD0}" destId="{ED46E5CD-8A38-4655-BB99-2887CD0A7E83}" srcOrd="2" destOrd="0" presId="urn:microsoft.com/office/officeart/2018/2/layout/IconVerticalSolidList"/>
    <dgm:cxn modelId="{01730311-DBB7-4E4B-BCE9-5CAB1A4BC74B}" type="presParOf" srcId="{ED46E5CD-8A38-4655-BB99-2887CD0A7E83}" destId="{CCA68544-18B0-4366-A6AF-D194E3F20F26}" srcOrd="0" destOrd="0" presId="urn:microsoft.com/office/officeart/2018/2/layout/IconVerticalSolidList"/>
    <dgm:cxn modelId="{AC270168-9F2A-4F1F-BA0F-0ED0CD6C33AF}" type="presParOf" srcId="{ED46E5CD-8A38-4655-BB99-2887CD0A7E83}" destId="{34AB4F73-8AE1-4376-BE3F-4F6889E1D167}" srcOrd="1" destOrd="0" presId="urn:microsoft.com/office/officeart/2018/2/layout/IconVerticalSolidList"/>
    <dgm:cxn modelId="{649E4F65-4678-4D52-9B96-2802AF15EA7C}" type="presParOf" srcId="{ED46E5CD-8A38-4655-BB99-2887CD0A7E83}" destId="{DD79BE0B-5E8B-404E-A900-D00FA9C88008}" srcOrd="2" destOrd="0" presId="urn:microsoft.com/office/officeart/2018/2/layout/IconVerticalSolidList"/>
    <dgm:cxn modelId="{5F407F3B-C931-47DF-960F-AA8EE605AF5D}" type="presParOf" srcId="{ED46E5CD-8A38-4655-BB99-2887CD0A7E83}" destId="{07EB31CB-D491-46BE-B5A9-7F76061548A6}" srcOrd="3" destOrd="0" presId="urn:microsoft.com/office/officeart/2018/2/layout/IconVerticalSolidList"/>
    <dgm:cxn modelId="{4CFEA107-C670-414B-B30E-D2679E90F1B9}" type="presParOf" srcId="{03B6BA9E-3350-4632-934A-DD5BFBDDCBD0}" destId="{AD71674A-14DA-4233-AD6B-6D5C3BE5E2B2}" srcOrd="3" destOrd="0" presId="urn:microsoft.com/office/officeart/2018/2/layout/IconVerticalSolidList"/>
    <dgm:cxn modelId="{B2EAC371-A8D3-4422-BFF5-1EFE39A77A5C}" type="presParOf" srcId="{03B6BA9E-3350-4632-934A-DD5BFBDDCBD0}" destId="{E99AB0BA-0BD0-46A4-A060-114B4A28981F}" srcOrd="4" destOrd="0" presId="urn:microsoft.com/office/officeart/2018/2/layout/IconVerticalSolidList"/>
    <dgm:cxn modelId="{634E5E44-9597-405D-B29F-1DD0F54201E6}" type="presParOf" srcId="{E99AB0BA-0BD0-46A4-A060-114B4A28981F}" destId="{A375012D-0C81-4F9C-AF81-235D705A4A46}" srcOrd="0" destOrd="0" presId="urn:microsoft.com/office/officeart/2018/2/layout/IconVerticalSolidList"/>
    <dgm:cxn modelId="{A693E24B-2952-4809-888E-F7B61C7EBD62}" type="presParOf" srcId="{E99AB0BA-0BD0-46A4-A060-114B4A28981F}" destId="{CAEC441A-97B7-4753-99F4-D4A553FDD7A4}" srcOrd="1" destOrd="0" presId="urn:microsoft.com/office/officeart/2018/2/layout/IconVerticalSolidList"/>
    <dgm:cxn modelId="{CE226827-AE33-474E-884A-8825F60DD3A1}" type="presParOf" srcId="{E99AB0BA-0BD0-46A4-A060-114B4A28981F}" destId="{29A158FD-8A21-40C1-B9B0-E1DF53C22EEF}" srcOrd="2" destOrd="0" presId="urn:microsoft.com/office/officeart/2018/2/layout/IconVerticalSolidList"/>
    <dgm:cxn modelId="{A54608A8-FC05-43DB-85A6-4493A48F60AA}" type="presParOf" srcId="{E99AB0BA-0BD0-46A4-A060-114B4A28981F}" destId="{2226139C-1A04-423B-9F2F-E086C59B47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94E1A-2908-4808-B092-CEB872C8F97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CEEC90B-2ADE-41B1-A70C-65D5534D8DBB}">
      <dgm:prSet/>
      <dgm:spPr/>
      <dgm:t>
        <a:bodyPr/>
        <a:lstStyle/>
        <a:p>
          <a:r>
            <a:rPr lang="en-US"/>
            <a:t>Improve strategic direction of organisation</a:t>
          </a:r>
        </a:p>
      </dgm:t>
    </dgm:pt>
    <dgm:pt modelId="{98F6B646-CB1F-4B4F-BF87-07371678FE8F}" type="parTrans" cxnId="{5DF03687-8400-4A4D-9D01-464CBD0DC289}">
      <dgm:prSet/>
      <dgm:spPr/>
      <dgm:t>
        <a:bodyPr/>
        <a:lstStyle/>
        <a:p>
          <a:endParaRPr lang="en-US"/>
        </a:p>
      </dgm:t>
    </dgm:pt>
    <dgm:pt modelId="{B4789C56-BAD7-437B-AA5E-F44949FA41B5}" type="sibTrans" cxnId="{5DF03687-8400-4A4D-9D01-464CBD0DC289}">
      <dgm:prSet/>
      <dgm:spPr/>
      <dgm:t>
        <a:bodyPr/>
        <a:lstStyle/>
        <a:p>
          <a:endParaRPr lang="en-US"/>
        </a:p>
      </dgm:t>
    </dgm:pt>
    <dgm:pt modelId="{76D1BC93-65B5-434F-A136-F1400F132DD2}">
      <dgm:prSet/>
      <dgm:spPr/>
      <dgm:t>
        <a:bodyPr/>
        <a:lstStyle/>
        <a:p>
          <a:r>
            <a:rPr lang="en-US" dirty="0"/>
            <a:t>Get better value out of customer and client information</a:t>
          </a:r>
        </a:p>
      </dgm:t>
    </dgm:pt>
    <dgm:pt modelId="{82A1DC1C-8D75-4D8B-9CF1-3149D15C0E4C}" type="parTrans" cxnId="{F182AEC6-7C37-4F29-AEF2-BF2B75FB12A5}">
      <dgm:prSet/>
      <dgm:spPr/>
      <dgm:t>
        <a:bodyPr/>
        <a:lstStyle/>
        <a:p>
          <a:endParaRPr lang="en-US"/>
        </a:p>
      </dgm:t>
    </dgm:pt>
    <dgm:pt modelId="{FCE937D4-8327-44D5-AE75-DE207D36DFD7}" type="sibTrans" cxnId="{F182AEC6-7C37-4F29-AEF2-BF2B75FB12A5}">
      <dgm:prSet/>
      <dgm:spPr/>
      <dgm:t>
        <a:bodyPr/>
        <a:lstStyle/>
        <a:p>
          <a:endParaRPr lang="en-US"/>
        </a:p>
      </dgm:t>
    </dgm:pt>
    <dgm:pt modelId="{5B35F755-A170-49E4-9649-6E28296B5977}">
      <dgm:prSet/>
      <dgm:spPr/>
      <dgm:t>
        <a:bodyPr/>
        <a:lstStyle/>
        <a:p>
          <a:r>
            <a:rPr lang="en-US"/>
            <a:t>More effective operational processes</a:t>
          </a:r>
        </a:p>
      </dgm:t>
    </dgm:pt>
    <dgm:pt modelId="{A668658F-46FC-47EF-AB12-88006D1D79B3}" type="parTrans" cxnId="{4CB434AF-BFAE-46F1-BBF4-B92F8DF69404}">
      <dgm:prSet/>
      <dgm:spPr/>
      <dgm:t>
        <a:bodyPr/>
        <a:lstStyle/>
        <a:p>
          <a:endParaRPr lang="en-US"/>
        </a:p>
      </dgm:t>
    </dgm:pt>
    <dgm:pt modelId="{EA608731-EF80-4F28-AC6A-9AF88924072C}" type="sibTrans" cxnId="{4CB434AF-BFAE-46F1-BBF4-B92F8DF69404}">
      <dgm:prSet/>
      <dgm:spPr/>
      <dgm:t>
        <a:bodyPr/>
        <a:lstStyle/>
        <a:p>
          <a:endParaRPr lang="en-US"/>
        </a:p>
      </dgm:t>
    </dgm:pt>
    <dgm:pt modelId="{8709BC62-251A-4844-B720-BF8CF949A06C}">
      <dgm:prSet/>
      <dgm:spPr/>
      <dgm:t>
        <a:bodyPr/>
        <a:lstStyle/>
        <a:p>
          <a:r>
            <a:rPr lang="en-US"/>
            <a:t>Reduce costs by removing duplicated effort in data collection and maintenance</a:t>
          </a:r>
        </a:p>
      </dgm:t>
    </dgm:pt>
    <dgm:pt modelId="{8FFD71A2-92CE-4740-BBAE-60B0DA559E8F}" type="parTrans" cxnId="{2677C798-C8FA-411A-B531-265B33F6CE3D}">
      <dgm:prSet/>
      <dgm:spPr/>
      <dgm:t>
        <a:bodyPr/>
        <a:lstStyle/>
        <a:p>
          <a:endParaRPr lang="en-US"/>
        </a:p>
      </dgm:t>
    </dgm:pt>
    <dgm:pt modelId="{5E86E755-9992-4F0D-BE9C-299FC164A67E}" type="sibTrans" cxnId="{2677C798-C8FA-411A-B531-265B33F6CE3D}">
      <dgm:prSet/>
      <dgm:spPr/>
      <dgm:t>
        <a:bodyPr/>
        <a:lstStyle/>
        <a:p>
          <a:endParaRPr lang="en-US"/>
        </a:p>
      </dgm:t>
    </dgm:pt>
    <dgm:pt modelId="{0B116606-952C-4E63-A2C0-FBF1B6DF20B7}">
      <dgm:prSet/>
      <dgm:spPr/>
      <dgm:t>
        <a:bodyPr/>
        <a:lstStyle/>
        <a:p>
          <a:r>
            <a:rPr lang="en-US" dirty="0"/>
            <a:t>All for better data analysis and better decisions</a:t>
          </a:r>
        </a:p>
      </dgm:t>
    </dgm:pt>
    <dgm:pt modelId="{359D50D9-89C2-400C-A817-231EC52E3DFD}" type="parTrans" cxnId="{D3973482-62DF-4935-A712-465C70CAF367}">
      <dgm:prSet/>
      <dgm:spPr/>
      <dgm:t>
        <a:bodyPr/>
        <a:lstStyle/>
        <a:p>
          <a:endParaRPr lang="en-US"/>
        </a:p>
      </dgm:t>
    </dgm:pt>
    <dgm:pt modelId="{D8C26A62-E20C-4CFD-BD2A-BB3F611F7561}" type="sibTrans" cxnId="{D3973482-62DF-4935-A712-465C70CAF367}">
      <dgm:prSet/>
      <dgm:spPr/>
      <dgm:t>
        <a:bodyPr/>
        <a:lstStyle/>
        <a:p>
          <a:endParaRPr lang="en-US"/>
        </a:p>
      </dgm:t>
    </dgm:pt>
    <dgm:pt modelId="{88AF4592-F5AA-4E65-BBD4-64ABF10A086D}">
      <dgm:prSet/>
      <dgm:spPr/>
      <dgm:t>
        <a:bodyPr/>
        <a:lstStyle/>
        <a:p>
          <a:r>
            <a:rPr lang="en-US" dirty="0"/>
            <a:t>Reduce organisational friction</a:t>
          </a:r>
        </a:p>
      </dgm:t>
    </dgm:pt>
    <dgm:pt modelId="{8596E329-02F9-4C86-9316-5B6BCDFD3C08}" type="parTrans" cxnId="{AABD41BD-43DD-4531-8DBF-315C017D5393}">
      <dgm:prSet/>
      <dgm:spPr/>
      <dgm:t>
        <a:bodyPr/>
        <a:lstStyle/>
        <a:p>
          <a:endParaRPr lang="en-US"/>
        </a:p>
      </dgm:t>
    </dgm:pt>
    <dgm:pt modelId="{70510AA1-0C8E-4937-9C64-F9A0BF091C00}" type="sibTrans" cxnId="{AABD41BD-43DD-4531-8DBF-315C017D5393}">
      <dgm:prSet/>
      <dgm:spPr/>
      <dgm:t>
        <a:bodyPr/>
        <a:lstStyle/>
        <a:p>
          <a:endParaRPr lang="en-US"/>
        </a:p>
      </dgm:t>
    </dgm:pt>
    <dgm:pt modelId="{226492CB-2928-403C-8DB0-BD489D06112B}">
      <dgm:prSet/>
      <dgm:spPr/>
      <dgm:t>
        <a:bodyPr/>
        <a:lstStyle/>
        <a:p>
          <a:r>
            <a:rPr lang="en-US"/>
            <a:t>Set clear data responsibilities between different business and support areas</a:t>
          </a:r>
        </a:p>
      </dgm:t>
    </dgm:pt>
    <dgm:pt modelId="{345B3573-6B50-4B64-8F37-4AB3C1E3B5A7}" type="parTrans" cxnId="{5FE079C9-F0DE-4927-A3D0-7F717D32A6F7}">
      <dgm:prSet/>
      <dgm:spPr/>
      <dgm:t>
        <a:bodyPr/>
        <a:lstStyle/>
        <a:p>
          <a:endParaRPr lang="en-US"/>
        </a:p>
      </dgm:t>
    </dgm:pt>
    <dgm:pt modelId="{65FC33DB-5542-4782-B771-49AB7B3B054D}" type="sibTrans" cxnId="{5FE079C9-F0DE-4927-A3D0-7F717D32A6F7}">
      <dgm:prSet/>
      <dgm:spPr/>
      <dgm:t>
        <a:bodyPr/>
        <a:lstStyle/>
        <a:p>
          <a:endParaRPr lang="en-US"/>
        </a:p>
      </dgm:t>
    </dgm:pt>
    <dgm:pt modelId="{A8D02ED8-2913-4C7E-8641-02D7C795D336}">
      <dgm:prSet/>
      <dgm:spPr/>
      <dgm:t>
        <a:bodyPr/>
        <a:lstStyle/>
        <a:p>
          <a:r>
            <a:rPr lang="en-US"/>
            <a:t>Protect the needs of various data stakeholders within and without organisation</a:t>
          </a:r>
        </a:p>
      </dgm:t>
    </dgm:pt>
    <dgm:pt modelId="{82FA721B-4467-4722-AFBC-3BAC09EB3771}" type="parTrans" cxnId="{E671F708-4C00-49C2-82E2-A23124C391FF}">
      <dgm:prSet/>
      <dgm:spPr/>
      <dgm:t>
        <a:bodyPr/>
        <a:lstStyle/>
        <a:p>
          <a:endParaRPr lang="en-US"/>
        </a:p>
      </dgm:t>
    </dgm:pt>
    <dgm:pt modelId="{A916DE9E-CA3C-40A8-886F-F6534400BD42}" type="sibTrans" cxnId="{E671F708-4C00-49C2-82E2-A23124C391FF}">
      <dgm:prSet/>
      <dgm:spPr/>
      <dgm:t>
        <a:bodyPr/>
        <a:lstStyle/>
        <a:p>
          <a:endParaRPr lang="en-US"/>
        </a:p>
      </dgm:t>
    </dgm:pt>
    <dgm:pt modelId="{89992B0E-344C-4033-B0AE-07D6EADDBEF9}">
      <dgm:prSet/>
      <dgm:spPr/>
      <dgm:t>
        <a:bodyPr/>
        <a:lstStyle/>
        <a:p>
          <a:r>
            <a:rPr lang="en-US" dirty="0"/>
            <a:t>Ensure organisational accountability and compliance</a:t>
          </a:r>
        </a:p>
      </dgm:t>
    </dgm:pt>
    <dgm:pt modelId="{665ADC56-26BB-42F1-9632-3334DF0AF62F}" type="parTrans" cxnId="{505EBB6B-EEA3-4970-BE9D-4A5D6E6C1FFF}">
      <dgm:prSet/>
      <dgm:spPr/>
      <dgm:t>
        <a:bodyPr/>
        <a:lstStyle/>
        <a:p>
          <a:endParaRPr lang="en-US"/>
        </a:p>
      </dgm:t>
    </dgm:pt>
    <dgm:pt modelId="{15705E91-BF78-4232-BD3E-9E10C66F7ADE}" type="sibTrans" cxnId="{505EBB6B-EEA3-4970-BE9D-4A5D6E6C1FFF}">
      <dgm:prSet/>
      <dgm:spPr/>
      <dgm:t>
        <a:bodyPr/>
        <a:lstStyle/>
        <a:p>
          <a:endParaRPr lang="en-US"/>
        </a:p>
      </dgm:t>
    </dgm:pt>
    <dgm:pt modelId="{891C8B95-CE83-4354-B3E2-A823D01F3F9B}">
      <dgm:prSet/>
      <dgm:spPr/>
      <dgm:t>
        <a:bodyPr/>
        <a:lstStyle/>
        <a:p>
          <a:r>
            <a:rPr lang="en-US" dirty="0"/>
            <a:t>Improve organisational capacity to address data issues through education and trainings</a:t>
          </a:r>
        </a:p>
      </dgm:t>
    </dgm:pt>
    <dgm:pt modelId="{BA756FCC-7051-4B8C-A69E-2957FA15556A}" type="parTrans" cxnId="{9C78BE9F-C271-47D6-838D-85A0E8ABAC3B}">
      <dgm:prSet/>
      <dgm:spPr/>
      <dgm:t>
        <a:bodyPr/>
        <a:lstStyle/>
        <a:p>
          <a:endParaRPr lang="en-US"/>
        </a:p>
      </dgm:t>
    </dgm:pt>
    <dgm:pt modelId="{AD6684E9-E939-4204-83E2-261B9B6D467B}" type="sibTrans" cxnId="{9C78BE9F-C271-47D6-838D-85A0E8ABAC3B}">
      <dgm:prSet/>
      <dgm:spPr/>
      <dgm:t>
        <a:bodyPr/>
        <a:lstStyle/>
        <a:p>
          <a:endParaRPr lang="en-US"/>
        </a:p>
      </dgm:t>
    </dgm:pt>
    <dgm:pt modelId="{4A70F40E-80FB-44CF-9C85-CF5CBAF3762A}">
      <dgm:prSet/>
      <dgm:spPr/>
      <dgm:t>
        <a:bodyPr/>
        <a:lstStyle/>
        <a:p>
          <a:r>
            <a:rPr lang="en-US"/>
            <a:t>Allow for transparency by adoption of standard, repeatable data processes</a:t>
          </a:r>
        </a:p>
      </dgm:t>
    </dgm:pt>
    <dgm:pt modelId="{3D1DBE13-BCA8-4B9B-94EC-867D27D4373E}" type="parTrans" cxnId="{DE7AEB34-E196-4CAD-A9D0-AFBD52598EDC}">
      <dgm:prSet/>
      <dgm:spPr/>
      <dgm:t>
        <a:bodyPr/>
        <a:lstStyle/>
        <a:p>
          <a:endParaRPr lang="en-US"/>
        </a:p>
      </dgm:t>
    </dgm:pt>
    <dgm:pt modelId="{238E0305-ED1E-4F08-8D6D-F3834F1A6CEE}" type="sibTrans" cxnId="{DE7AEB34-E196-4CAD-A9D0-AFBD52598EDC}">
      <dgm:prSet/>
      <dgm:spPr/>
      <dgm:t>
        <a:bodyPr/>
        <a:lstStyle/>
        <a:p>
          <a:endParaRPr lang="en-US"/>
        </a:p>
      </dgm:t>
    </dgm:pt>
    <dgm:pt modelId="{8FA219E3-C476-4B77-8935-DF8EF395A264}" type="pres">
      <dgm:prSet presAssocID="{B6794E1A-2908-4808-B092-CEB872C8F97D}" presName="linear" presStyleCnt="0">
        <dgm:presLayoutVars>
          <dgm:dir/>
          <dgm:animLvl val="lvl"/>
          <dgm:resizeHandles val="exact"/>
        </dgm:presLayoutVars>
      </dgm:prSet>
      <dgm:spPr/>
    </dgm:pt>
    <dgm:pt modelId="{6A08C8C4-8910-4F31-B74F-54ACCE713BE6}" type="pres">
      <dgm:prSet presAssocID="{5CEEC90B-2ADE-41B1-A70C-65D5534D8DBB}" presName="parentLin" presStyleCnt="0"/>
      <dgm:spPr/>
    </dgm:pt>
    <dgm:pt modelId="{67CCA412-C0C0-4997-A0C2-73008594EA87}" type="pres">
      <dgm:prSet presAssocID="{5CEEC90B-2ADE-41B1-A70C-65D5534D8DBB}" presName="parentLeftMargin" presStyleLbl="node1" presStyleIdx="0" presStyleCnt="4"/>
      <dgm:spPr/>
    </dgm:pt>
    <dgm:pt modelId="{87942680-54EB-4291-B706-88EA2F0765E1}" type="pres">
      <dgm:prSet presAssocID="{5CEEC90B-2ADE-41B1-A70C-65D5534D8DBB}" presName="parentText" presStyleLbl="node1" presStyleIdx="0" presStyleCnt="4">
        <dgm:presLayoutVars>
          <dgm:chMax val="0"/>
          <dgm:bulletEnabled val="1"/>
        </dgm:presLayoutVars>
      </dgm:prSet>
      <dgm:spPr/>
    </dgm:pt>
    <dgm:pt modelId="{489C13FA-A356-4560-A3CC-924037305865}" type="pres">
      <dgm:prSet presAssocID="{5CEEC90B-2ADE-41B1-A70C-65D5534D8DBB}" presName="negativeSpace" presStyleCnt="0"/>
      <dgm:spPr/>
    </dgm:pt>
    <dgm:pt modelId="{486B9976-72B6-4660-B328-C9C2AE667363}" type="pres">
      <dgm:prSet presAssocID="{5CEEC90B-2ADE-41B1-A70C-65D5534D8DBB}" presName="childText" presStyleLbl="conFgAcc1" presStyleIdx="0" presStyleCnt="4">
        <dgm:presLayoutVars>
          <dgm:bulletEnabled val="1"/>
        </dgm:presLayoutVars>
      </dgm:prSet>
      <dgm:spPr/>
    </dgm:pt>
    <dgm:pt modelId="{2D208A1B-0E07-4E50-AAB8-B036E48AA9E7}" type="pres">
      <dgm:prSet presAssocID="{B4789C56-BAD7-437B-AA5E-F44949FA41B5}" presName="spaceBetweenRectangles" presStyleCnt="0"/>
      <dgm:spPr/>
    </dgm:pt>
    <dgm:pt modelId="{50409E5C-979C-4366-97B4-FD67473B0A35}" type="pres">
      <dgm:prSet presAssocID="{5B35F755-A170-49E4-9649-6E28296B5977}" presName="parentLin" presStyleCnt="0"/>
      <dgm:spPr/>
    </dgm:pt>
    <dgm:pt modelId="{026EC8E6-2770-4E87-8ABA-9DA7AF5A7BBC}" type="pres">
      <dgm:prSet presAssocID="{5B35F755-A170-49E4-9649-6E28296B5977}" presName="parentLeftMargin" presStyleLbl="node1" presStyleIdx="0" presStyleCnt="4"/>
      <dgm:spPr/>
    </dgm:pt>
    <dgm:pt modelId="{B516EAEE-2F8C-4B7D-99FB-01F804AEDAE7}" type="pres">
      <dgm:prSet presAssocID="{5B35F755-A170-49E4-9649-6E28296B5977}" presName="parentText" presStyleLbl="node1" presStyleIdx="1" presStyleCnt="4">
        <dgm:presLayoutVars>
          <dgm:chMax val="0"/>
          <dgm:bulletEnabled val="1"/>
        </dgm:presLayoutVars>
      </dgm:prSet>
      <dgm:spPr/>
    </dgm:pt>
    <dgm:pt modelId="{C66C9937-F21C-4950-940C-ADEE095F81CE}" type="pres">
      <dgm:prSet presAssocID="{5B35F755-A170-49E4-9649-6E28296B5977}" presName="negativeSpace" presStyleCnt="0"/>
      <dgm:spPr/>
    </dgm:pt>
    <dgm:pt modelId="{AFBDB92F-CF02-4F97-9F6B-72AF24644CD1}" type="pres">
      <dgm:prSet presAssocID="{5B35F755-A170-49E4-9649-6E28296B5977}" presName="childText" presStyleLbl="conFgAcc1" presStyleIdx="1" presStyleCnt="4">
        <dgm:presLayoutVars>
          <dgm:bulletEnabled val="1"/>
        </dgm:presLayoutVars>
      </dgm:prSet>
      <dgm:spPr/>
    </dgm:pt>
    <dgm:pt modelId="{E76FA4B1-7AB4-4DF9-8638-236C805269CA}" type="pres">
      <dgm:prSet presAssocID="{EA608731-EF80-4F28-AC6A-9AF88924072C}" presName="spaceBetweenRectangles" presStyleCnt="0"/>
      <dgm:spPr/>
    </dgm:pt>
    <dgm:pt modelId="{AAFE3EF9-1119-482E-ACA0-7E3777072B33}" type="pres">
      <dgm:prSet presAssocID="{88AF4592-F5AA-4E65-BBD4-64ABF10A086D}" presName="parentLin" presStyleCnt="0"/>
      <dgm:spPr/>
    </dgm:pt>
    <dgm:pt modelId="{9445CD2F-F5B1-4C8C-B22F-88A3F66BF31E}" type="pres">
      <dgm:prSet presAssocID="{88AF4592-F5AA-4E65-BBD4-64ABF10A086D}" presName="parentLeftMargin" presStyleLbl="node1" presStyleIdx="1" presStyleCnt="4"/>
      <dgm:spPr/>
    </dgm:pt>
    <dgm:pt modelId="{FAC49604-B509-4A75-BCE7-FC211835CE06}" type="pres">
      <dgm:prSet presAssocID="{88AF4592-F5AA-4E65-BBD4-64ABF10A086D}" presName="parentText" presStyleLbl="node1" presStyleIdx="2" presStyleCnt="4">
        <dgm:presLayoutVars>
          <dgm:chMax val="0"/>
          <dgm:bulletEnabled val="1"/>
        </dgm:presLayoutVars>
      </dgm:prSet>
      <dgm:spPr/>
    </dgm:pt>
    <dgm:pt modelId="{30645955-834F-4B7A-8FEC-DBCD6E2E243B}" type="pres">
      <dgm:prSet presAssocID="{88AF4592-F5AA-4E65-BBD4-64ABF10A086D}" presName="negativeSpace" presStyleCnt="0"/>
      <dgm:spPr/>
    </dgm:pt>
    <dgm:pt modelId="{CD67B01B-6ACA-4EB5-B1C9-8B39C1815BB8}" type="pres">
      <dgm:prSet presAssocID="{88AF4592-F5AA-4E65-BBD4-64ABF10A086D}" presName="childText" presStyleLbl="conFgAcc1" presStyleIdx="2" presStyleCnt="4">
        <dgm:presLayoutVars>
          <dgm:bulletEnabled val="1"/>
        </dgm:presLayoutVars>
      </dgm:prSet>
      <dgm:spPr/>
    </dgm:pt>
    <dgm:pt modelId="{BA32A057-A1F0-4D22-8817-447964C49F3D}" type="pres">
      <dgm:prSet presAssocID="{70510AA1-0C8E-4937-9C64-F9A0BF091C00}" presName="spaceBetweenRectangles" presStyleCnt="0"/>
      <dgm:spPr/>
    </dgm:pt>
    <dgm:pt modelId="{A6AFB8C3-C3C0-44B1-B57D-3E42DDCFD26D}" type="pres">
      <dgm:prSet presAssocID="{89992B0E-344C-4033-B0AE-07D6EADDBEF9}" presName="parentLin" presStyleCnt="0"/>
      <dgm:spPr/>
    </dgm:pt>
    <dgm:pt modelId="{D7A3953D-A521-4B37-BFB4-FC196BF83DA4}" type="pres">
      <dgm:prSet presAssocID="{89992B0E-344C-4033-B0AE-07D6EADDBEF9}" presName="parentLeftMargin" presStyleLbl="node1" presStyleIdx="2" presStyleCnt="4"/>
      <dgm:spPr/>
    </dgm:pt>
    <dgm:pt modelId="{2742409E-13B9-4F83-BCA9-FDCA8B6C6EBD}" type="pres">
      <dgm:prSet presAssocID="{89992B0E-344C-4033-B0AE-07D6EADDBEF9}" presName="parentText" presStyleLbl="node1" presStyleIdx="3" presStyleCnt="4">
        <dgm:presLayoutVars>
          <dgm:chMax val="0"/>
          <dgm:bulletEnabled val="1"/>
        </dgm:presLayoutVars>
      </dgm:prSet>
      <dgm:spPr/>
    </dgm:pt>
    <dgm:pt modelId="{4A9593CA-5212-4AB2-B364-90F801DF28A3}" type="pres">
      <dgm:prSet presAssocID="{89992B0E-344C-4033-B0AE-07D6EADDBEF9}" presName="negativeSpace" presStyleCnt="0"/>
      <dgm:spPr/>
    </dgm:pt>
    <dgm:pt modelId="{80CF402E-6EC3-4782-8E31-09510F4F2ACE}" type="pres">
      <dgm:prSet presAssocID="{89992B0E-344C-4033-B0AE-07D6EADDBEF9}" presName="childText" presStyleLbl="conFgAcc1" presStyleIdx="3" presStyleCnt="4">
        <dgm:presLayoutVars>
          <dgm:bulletEnabled val="1"/>
        </dgm:presLayoutVars>
      </dgm:prSet>
      <dgm:spPr/>
    </dgm:pt>
  </dgm:ptLst>
  <dgm:cxnLst>
    <dgm:cxn modelId="{E671F708-4C00-49C2-82E2-A23124C391FF}" srcId="{88AF4592-F5AA-4E65-BBD4-64ABF10A086D}" destId="{A8D02ED8-2913-4C7E-8641-02D7C795D336}" srcOrd="1" destOrd="0" parTransId="{82FA721B-4467-4722-AFBC-3BAC09EB3771}" sibTransId="{A916DE9E-CA3C-40A8-886F-F6534400BD42}"/>
    <dgm:cxn modelId="{FA8D740A-5C13-43D3-8688-037FD02F24D9}" type="presOf" srcId="{89992B0E-344C-4033-B0AE-07D6EADDBEF9}" destId="{2742409E-13B9-4F83-BCA9-FDCA8B6C6EBD}" srcOrd="1" destOrd="0" presId="urn:microsoft.com/office/officeart/2005/8/layout/list1"/>
    <dgm:cxn modelId="{9FB3C70F-E00B-49C6-8F87-ABAB1C2946CF}" type="presOf" srcId="{5CEEC90B-2ADE-41B1-A70C-65D5534D8DBB}" destId="{87942680-54EB-4291-B706-88EA2F0765E1}" srcOrd="1" destOrd="0" presId="urn:microsoft.com/office/officeart/2005/8/layout/list1"/>
    <dgm:cxn modelId="{1F8E4B21-4C03-4492-A451-7D0468795B0E}" type="presOf" srcId="{226492CB-2928-403C-8DB0-BD489D06112B}" destId="{CD67B01B-6ACA-4EB5-B1C9-8B39C1815BB8}" srcOrd="0" destOrd="0" presId="urn:microsoft.com/office/officeart/2005/8/layout/list1"/>
    <dgm:cxn modelId="{DE7AEB34-E196-4CAD-A9D0-AFBD52598EDC}" srcId="{89992B0E-344C-4033-B0AE-07D6EADDBEF9}" destId="{4A70F40E-80FB-44CF-9C85-CF5CBAF3762A}" srcOrd="1" destOrd="0" parTransId="{3D1DBE13-BCA8-4B9B-94EC-867D27D4373E}" sibTransId="{238E0305-ED1E-4F08-8D6D-F3834F1A6CEE}"/>
    <dgm:cxn modelId="{FD0A635C-FEC9-4A73-9692-BB63E974407D}" type="presOf" srcId="{5CEEC90B-2ADE-41B1-A70C-65D5534D8DBB}" destId="{67CCA412-C0C0-4997-A0C2-73008594EA87}" srcOrd="0" destOrd="0" presId="urn:microsoft.com/office/officeart/2005/8/layout/list1"/>
    <dgm:cxn modelId="{DDD14A45-2A35-47FF-94F2-84F6A2E6D655}" type="presOf" srcId="{A8D02ED8-2913-4C7E-8641-02D7C795D336}" destId="{CD67B01B-6ACA-4EB5-B1C9-8B39C1815BB8}" srcOrd="0" destOrd="1" presId="urn:microsoft.com/office/officeart/2005/8/layout/list1"/>
    <dgm:cxn modelId="{45837D48-0628-4A7D-9054-5DBD1C7F7A03}" type="presOf" srcId="{0B116606-952C-4E63-A2C0-FBF1B6DF20B7}" destId="{AFBDB92F-CF02-4F97-9F6B-72AF24644CD1}" srcOrd="0" destOrd="1" presId="urn:microsoft.com/office/officeart/2005/8/layout/list1"/>
    <dgm:cxn modelId="{505EBB6B-EEA3-4970-BE9D-4A5D6E6C1FFF}" srcId="{B6794E1A-2908-4808-B092-CEB872C8F97D}" destId="{89992B0E-344C-4033-B0AE-07D6EADDBEF9}" srcOrd="3" destOrd="0" parTransId="{665ADC56-26BB-42F1-9632-3334DF0AF62F}" sibTransId="{15705E91-BF78-4232-BD3E-9E10C66F7ADE}"/>
    <dgm:cxn modelId="{0F48774C-1E10-49C9-BE47-C097B08BA008}" type="presOf" srcId="{5B35F755-A170-49E4-9649-6E28296B5977}" destId="{B516EAEE-2F8C-4B7D-99FB-01F804AEDAE7}" srcOrd="1" destOrd="0" presId="urn:microsoft.com/office/officeart/2005/8/layout/list1"/>
    <dgm:cxn modelId="{D3973482-62DF-4935-A712-465C70CAF367}" srcId="{5B35F755-A170-49E4-9649-6E28296B5977}" destId="{0B116606-952C-4E63-A2C0-FBF1B6DF20B7}" srcOrd="1" destOrd="0" parTransId="{359D50D9-89C2-400C-A817-231EC52E3DFD}" sibTransId="{D8C26A62-E20C-4CFD-BD2A-BB3F611F7561}"/>
    <dgm:cxn modelId="{5DF03687-8400-4A4D-9D01-464CBD0DC289}" srcId="{B6794E1A-2908-4808-B092-CEB872C8F97D}" destId="{5CEEC90B-2ADE-41B1-A70C-65D5534D8DBB}" srcOrd="0" destOrd="0" parTransId="{98F6B646-CB1F-4B4F-BF87-07371678FE8F}" sibTransId="{B4789C56-BAD7-437B-AA5E-F44949FA41B5}"/>
    <dgm:cxn modelId="{A0368B91-B172-4F9F-BA66-AB911D19CF80}" type="presOf" srcId="{76D1BC93-65B5-434F-A136-F1400F132DD2}" destId="{486B9976-72B6-4660-B328-C9C2AE667363}" srcOrd="0" destOrd="0" presId="urn:microsoft.com/office/officeart/2005/8/layout/list1"/>
    <dgm:cxn modelId="{2677C798-C8FA-411A-B531-265B33F6CE3D}" srcId="{5B35F755-A170-49E4-9649-6E28296B5977}" destId="{8709BC62-251A-4844-B720-BF8CF949A06C}" srcOrd="0" destOrd="0" parTransId="{8FFD71A2-92CE-4740-BBAE-60B0DA559E8F}" sibTransId="{5E86E755-9992-4F0D-BE9C-299FC164A67E}"/>
    <dgm:cxn modelId="{9C78BE9F-C271-47D6-838D-85A0E8ABAC3B}" srcId="{89992B0E-344C-4033-B0AE-07D6EADDBEF9}" destId="{891C8B95-CE83-4354-B3E2-A823D01F3F9B}" srcOrd="0" destOrd="0" parTransId="{BA756FCC-7051-4B8C-A69E-2957FA15556A}" sibTransId="{AD6684E9-E939-4204-83E2-261B9B6D467B}"/>
    <dgm:cxn modelId="{2E9891A4-272E-4786-A3E0-6AEFE65171ED}" type="presOf" srcId="{88AF4592-F5AA-4E65-BBD4-64ABF10A086D}" destId="{FAC49604-B509-4A75-BCE7-FC211835CE06}" srcOrd="1" destOrd="0" presId="urn:microsoft.com/office/officeart/2005/8/layout/list1"/>
    <dgm:cxn modelId="{B62EC9A7-B0C2-438F-B440-60A0E645EFFB}" type="presOf" srcId="{B6794E1A-2908-4808-B092-CEB872C8F97D}" destId="{8FA219E3-C476-4B77-8935-DF8EF395A264}" srcOrd="0" destOrd="0" presId="urn:microsoft.com/office/officeart/2005/8/layout/list1"/>
    <dgm:cxn modelId="{356C6AAE-D3CB-4A60-B7EE-D44E4F7CF8AF}" type="presOf" srcId="{891C8B95-CE83-4354-B3E2-A823D01F3F9B}" destId="{80CF402E-6EC3-4782-8E31-09510F4F2ACE}" srcOrd="0" destOrd="0" presId="urn:microsoft.com/office/officeart/2005/8/layout/list1"/>
    <dgm:cxn modelId="{4CB434AF-BFAE-46F1-BBF4-B92F8DF69404}" srcId="{B6794E1A-2908-4808-B092-CEB872C8F97D}" destId="{5B35F755-A170-49E4-9649-6E28296B5977}" srcOrd="1" destOrd="0" parTransId="{A668658F-46FC-47EF-AB12-88006D1D79B3}" sibTransId="{EA608731-EF80-4F28-AC6A-9AF88924072C}"/>
    <dgm:cxn modelId="{12755BB7-2CC9-4259-9E10-9573F4052FAF}" type="presOf" srcId="{5B35F755-A170-49E4-9649-6E28296B5977}" destId="{026EC8E6-2770-4E87-8ABA-9DA7AF5A7BBC}" srcOrd="0" destOrd="0" presId="urn:microsoft.com/office/officeart/2005/8/layout/list1"/>
    <dgm:cxn modelId="{AABD41BD-43DD-4531-8DBF-315C017D5393}" srcId="{B6794E1A-2908-4808-B092-CEB872C8F97D}" destId="{88AF4592-F5AA-4E65-BBD4-64ABF10A086D}" srcOrd="2" destOrd="0" parTransId="{8596E329-02F9-4C86-9316-5B6BCDFD3C08}" sibTransId="{70510AA1-0C8E-4937-9C64-F9A0BF091C00}"/>
    <dgm:cxn modelId="{F182AEC6-7C37-4F29-AEF2-BF2B75FB12A5}" srcId="{5CEEC90B-2ADE-41B1-A70C-65D5534D8DBB}" destId="{76D1BC93-65B5-434F-A136-F1400F132DD2}" srcOrd="0" destOrd="0" parTransId="{82A1DC1C-8D75-4D8B-9CF1-3149D15C0E4C}" sibTransId="{FCE937D4-8327-44D5-AE75-DE207D36DFD7}"/>
    <dgm:cxn modelId="{FE68B8C6-B296-4256-897D-9CDD680DB812}" type="presOf" srcId="{88AF4592-F5AA-4E65-BBD4-64ABF10A086D}" destId="{9445CD2F-F5B1-4C8C-B22F-88A3F66BF31E}" srcOrd="0" destOrd="0" presId="urn:microsoft.com/office/officeart/2005/8/layout/list1"/>
    <dgm:cxn modelId="{5FE079C9-F0DE-4927-A3D0-7F717D32A6F7}" srcId="{88AF4592-F5AA-4E65-BBD4-64ABF10A086D}" destId="{226492CB-2928-403C-8DB0-BD489D06112B}" srcOrd="0" destOrd="0" parTransId="{345B3573-6B50-4B64-8F37-4AB3C1E3B5A7}" sibTransId="{65FC33DB-5542-4782-B771-49AB7B3B054D}"/>
    <dgm:cxn modelId="{0D279BD7-00A9-43B2-A7B3-AD2E5C744349}" type="presOf" srcId="{4A70F40E-80FB-44CF-9C85-CF5CBAF3762A}" destId="{80CF402E-6EC3-4782-8E31-09510F4F2ACE}" srcOrd="0" destOrd="1" presId="urn:microsoft.com/office/officeart/2005/8/layout/list1"/>
    <dgm:cxn modelId="{36D86DD8-AF76-4AA6-BD19-F3DFEA16CBCF}" type="presOf" srcId="{89992B0E-344C-4033-B0AE-07D6EADDBEF9}" destId="{D7A3953D-A521-4B37-BFB4-FC196BF83DA4}" srcOrd="0" destOrd="0" presId="urn:microsoft.com/office/officeart/2005/8/layout/list1"/>
    <dgm:cxn modelId="{572B6DDD-E9BF-49DC-88B2-3EFDA76CB9DA}" type="presOf" srcId="{8709BC62-251A-4844-B720-BF8CF949A06C}" destId="{AFBDB92F-CF02-4F97-9F6B-72AF24644CD1}" srcOrd="0" destOrd="0" presId="urn:microsoft.com/office/officeart/2005/8/layout/list1"/>
    <dgm:cxn modelId="{D0647D9E-7ABA-425A-AE1E-6B7F0B7503F7}" type="presParOf" srcId="{8FA219E3-C476-4B77-8935-DF8EF395A264}" destId="{6A08C8C4-8910-4F31-B74F-54ACCE713BE6}" srcOrd="0" destOrd="0" presId="urn:microsoft.com/office/officeart/2005/8/layout/list1"/>
    <dgm:cxn modelId="{C2FBC2AF-1369-4B31-8B20-1A955CD94619}" type="presParOf" srcId="{6A08C8C4-8910-4F31-B74F-54ACCE713BE6}" destId="{67CCA412-C0C0-4997-A0C2-73008594EA87}" srcOrd="0" destOrd="0" presId="urn:microsoft.com/office/officeart/2005/8/layout/list1"/>
    <dgm:cxn modelId="{25BB8B97-BFB5-4A51-82D6-1C39AD00C9DF}" type="presParOf" srcId="{6A08C8C4-8910-4F31-B74F-54ACCE713BE6}" destId="{87942680-54EB-4291-B706-88EA2F0765E1}" srcOrd="1" destOrd="0" presId="urn:microsoft.com/office/officeart/2005/8/layout/list1"/>
    <dgm:cxn modelId="{9B00FDB8-9D65-42FC-A737-F95FA4C13837}" type="presParOf" srcId="{8FA219E3-C476-4B77-8935-DF8EF395A264}" destId="{489C13FA-A356-4560-A3CC-924037305865}" srcOrd="1" destOrd="0" presId="urn:microsoft.com/office/officeart/2005/8/layout/list1"/>
    <dgm:cxn modelId="{E2F9F78C-21C4-4FAC-9D36-DC8D67E91BE0}" type="presParOf" srcId="{8FA219E3-C476-4B77-8935-DF8EF395A264}" destId="{486B9976-72B6-4660-B328-C9C2AE667363}" srcOrd="2" destOrd="0" presId="urn:microsoft.com/office/officeart/2005/8/layout/list1"/>
    <dgm:cxn modelId="{7B92525E-357C-4E54-8B5B-9C61CFB17E8E}" type="presParOf" srcId="{8FA219E3-C476-4B77-8935-DF8EF395A264}" destId="{2D208A1B-0E07-4E50-AAB8-B036E48AA9E7}" srcOrd="3" destOrd="0" presId="urn:microsoft.com/office/officeart/2005/8/layout/list1"/>
    <dgm:cxn modelId="{A7AB7E53-427E-4DBA-B78F-4FE5F22B55B9}" type="presParOf" srcId="{8FA219E3-C476-4B77-8935-DF8EF395A264}" destId="{50409E5C-979C-4366-97B4-FD67473B0A35}" srcOrd="4" destOrd="0" presId="urn:microsoft.com/office/officeart/2005/8/layout/list1"/>
    <dgm:cxn modelId="{17209BFF-875A-4466-B37C-79FE8B8AEED1}" type="presParOf" srcId="{50409E5C-979C-4366-97B4-FD67473B0A35}" destId="{026EC8E6-2770-4E87-8ABA-9DA7AF5A7BBC}" srcOrd="0" destOrd="0" presId="urn:microsoft.com/office/officeart/2005/8/layout/list1"/>
    <dgm:cxn modelId="{161B01A2-8166-4996-B148-0BF13D29585B}" type="presParOf" srcId="{50409E5C-979C-4366-97B4-FD67473B0A35}" destId="{B516EAEE-2F8C-4B7D-99FB-01F804AEDAE7}" srcOrd="1" destOrd="0" presId="urn:microsoft.com/office/officeart/2005/8/layout/list1"/>
    <dgm:cxn modelId="{907499F3-B7AF-4DD5-9433-1702638E5248}" type="presParOf" srcId="{8FA219E3-C476-4B77-8935-DF8EF395A264}" destId="{C66C9937-F21C-4950-940C-ADEE095F81CE}" srcOrd="5" destOrd="0" presId="urn:microsoft.com/office/officeart/2005/8/layout/list1"/>
    <dgm:cxn modelId="{8F1651B3-1166-4C45-BA51-A6585A310CA8}" type="presParOf" srcId="{8FA219E3-C476-4B77-8935-DF8EF395A264}" destId="{AFBDB92F-CF02-4F97-9F6B-72AF24644CD1}" srcOrd="6" destOrd="0" presId="urn:microsoft.com/office/officeart/2005/8/layout/list1"/>
    <dgm:cxn modelId="{436BADE0-1134-4326-B70A-54D5B810C0D4}" type="presParOf" srcId="{8FA219E3-C476-4B77-8935-DF8EF395A264}" destId="{E76FA4B1-7AB4-4DF9-8638-236C805269CA}" srcOrd="7" destOrd="0" presId="urn:microsoft.com/office/officeart/2005/8/layout/list1"/>
    <dgm:cxn modelId="{F5AB106C-73BA-436A-9B77-D8F2F65DC902}" type="presParOf" srcId="{8FA219E3-C476-4B77-8935-DF8EF395A264}" destId="{AAFE3EF9-1119-482E-ACA0-7E3777072B33}" srcOrd="8" destOrd="0" presId="urn:microsoft.com/office/officeart/2005/8/layout/list1"/>
    <dgm:cxn modelId="{D4BE6CBF-5B01-4559-B8E3-DC2941200732}" type="presParOf" srcId="{AAFE3EF9-1119-482E-ACA0-7E3777072B33}" destId="{9445CD2F-F5B1-4C8C-B22F-88A3F66BF31E}" srcOrd="0" destOrd="0" presId="urn:microsoft.com/office/officeart/2005/8/layout/list1"/>
    <dgm:cxn modelId="{67710ECF-9195-4654-A19B-495CA40A0EAA}" type="presParOf" srcId="{AAFE3EF9-1119-482E-ACA0-7E3777072B33}" destId="{FAC49604-B509-4A75-BCE7-FC211835CE06}" srcOrd="1" destOrd="0" presId="urn:microsoft.com/office/officeart/2005/8/layout/list1"/>
    <dgm:cxn modelId="{DA8E6E7C-C05E-4F21-9AF5-20A08DC11787}" type="presParOf" srcId="{8FA219E3-C476-4B77-8935-DF8EF395A264}" destId="{30645955-834F-4B7A-8FEC-DBCD6E2E243B}" srcOrd="9" destOrd="0" presId="urn:microsoft.com/office/officeart/2005/8/layout/list1"/>
    <dgm:cxn modelId="{A493CAFC-6E13-4CEB-9EC5-797AAA6B6F74}" type="presParOf" srcId="{8FA219E3-C476-4B77-8935-DF8EF395A264}" destId="{CD67B01B-6ACA-4EB5-B1C9-8B39C1815BB8}" srcOrd="10" destOrd="0" presId="urn:microsoft.com/office/officeart/2005/8/layout/list1"/>
    <dgm:cxn modelId="{79DCBC95-4A1B-401C-BB4E-7EC350AEDA50}" type="presParOf" srcId="{8FA219E3-C476-4B77-8935-DF8EF395A264}" destId="{BA32A057-A1F0-4D22-8817-447964C49F3D}" srcOrd="11" destOrd="0" presId="urn:microsoft.com/office/officeart/2005/8/layout/list1"/>
    <dgm:cxn modelId="{D2EBBFA3-D93A-4E1D-B606-580A2ABB347C}" type="presParOf" srcId="{8FA219E3-C476-4B77-8935-DF8EF395A264}" destId="{A6AFB8C3-C3C0-44B1-B57D-3E42DDCFD26D}" srcOrd="12" destOrd="0" presId="urn:microsoft.com/office/officeart/2005/8/layout/list1"/>
    <dgm:cxn modelId="{604268BC-B7C4-4FFD-8169-51B76D5AF920}" type="presParOf" srcId="{A6AFB8C3-C3C0-44B1-B57D-3E42DDCFD26D}" destId="{D7A3953D-A521-4B37-BFB4-FC196BF83DA4}" srcOrd="0" destOrd="0" presId="urn:microsoft.com/office/officeart/2005/8/layout/list1"/>
    <dgm:cxn modelId="{A00A0A83-9FF8-455D-99A8-84CA2595562B}" type="presParOf" srcId="{A6AFB8C3-C3C0-44B1-B57D-3E42DDCFD26D}" destId="{2742409E-13B9-4F83-BCA9-FDCA8B6C6EBD}" srcOrd="1" destOrd="0" presId="urn:microsoft.com/office/officeart/2005/8/layout/list1"/>
    <dgm:cxn modelId="{5450070C-30DA-430D-890D-3A5DE95551C3}" type="presParOf" srcId="{8FA219E3-C476-4B77-8935-DF8EF395A264}" destId="{4A9593CA-5212-4AB2-B364-90F801DF28A3}" srcOrd="13" destOrd="0" presId="urn:microsoft.com/office/officeart/2005/8/layout/list1"/>
    <dgm:cxn modelId="{39B86A29-17DC-4844-A150-D8A552045CA7}" type="presParOf" srcId="{8FA219E3-C476-4B77-8935-DF8EF395A264}" destId="{80CF402E-6EC3-4782-8E31-09510F4F2AC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613956-7E2F-40CC-97BE-A1272A30C6F6}"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IE"/>
        </a:p>
      </dgm:t>
    </dgm:pt>
    <dgm:pt modelId="{6F243382-A5D0-4658-A88D-5DE37D4BF12B}">
      <dgm:prSet phldrT="[Text]"/>
      <dgm:spPr/>
      <dgm:t>
        <a:bodyPr/>
        <a:lstStyle/>
        <a:p>
          <a:r>
            <a:rPr lang="en-US" dirty="0"/>
            <a:t>Set data rules</a:t>
          </a:r>
          <a:endParaRPr lang="en-IE" dirty="0"/>
        </a:p>
      </dgm:t>
    </dgm:pt>
    <dgm:pt modelId="{A9F2B4DE-45D6-4518-BB6A-58E7F080A4AE}" type="parTrans" cxnId="{977D9FD7-62EC-419D-98C5-824228005ADC}">
      <dgm:prSet/>
      <dgm:spPr/>
      <dgm:t>
        <a:bodyPr/>
        <a:lstStyle/>
        <a:p>
          <a:endParaRPr lang="en-IE"/>
        </a:p>
      </dgm:t>
    </dgm:pt>
    <dgm:pt modelId="{A354B75C-C27E-4A37-ACB4-E211655D60FE}" type="sibTrans" cxnId="{977D9FD7-62EC-419D-98C5-824228005ADC}">
      <dgm:prSet/>
      <dgm:spPr/>
      <dgm:t>
        <a:bodyPr/>
        <a:lstStyle/>
        <a:p>
          <a:endParaRPr lang="en-IE"/>
        </a:p>
      </dgm:t>
    </dgm:pt>
    <dgm:pt modelId="{0622779A-C7A7-42AB-9504-6C3C49207A58}">
      <dgm:prSet phldrT="[Text]"/>
      <dgm:spPr/>
      <dgm:t>
        <a:bodyPr/>
        <a:lstStyle/>
        <a:p>
          <a:r>
            <a:rPr lang="en-US" dirty="0"/>
            <a:t>Maintain data discipline</a:t>
          </a:r>
          <a:endParaRPr lang="en-IE" dirty="0"/>
        </a:p>
      </dgm:t>
    </dgm:pt>
    <dgm:pt modelId="{538C3AE1-49B1-443C-93F3-415F852C4258}" type="parTrans" cxnId="{A92B7CFD-7683-42A0-9FC0-0B3D2BCD9A82}">
      <dgm:prSet/>
      <dgm:spPr/>
      <dgm:t>
        <a:bodyPr/>
        <a:lstStyle/>
        <a:p>
          <a:endParaRPr lang="en-IE"/>
        </a:p>
      </dgm:t>
    </dgm:pt>
    <dgm:pt modelId="{7E4E04A1-5F64-4FDE-8BF2-974F476D9713}" type="sibTrans" cxnId="{A92B7CFD-7683-42A0-9FC0-0B3D2BCD9A82}">
      <dgm:prSet/>
      <dgm:spPr/>
      <dgm:t>
        <a:bodyPr/>
        <a:lstStyle/>
        <a:p>
          <a:endParaRPr lang="en-IE"/>
        </a:p>
      </dgm:t>
    </dgm:pt>
    <dgm:pt modelId="{6515E132-AAA8-4D56-8A51-1B960EE950B2}">
      <dgm:prSet phldrT="[Text]"/>
      <dgm:spPr/>
      <dgm:t>
        <a:bodyPr/>
        <a:lstStyle/>
        <a:p>
          <a:r>
            <a:rPr lang="en-US" dirty="0"/>
            <a:t>Expect consequences</a:t>
          </a:r>
          <a:endParaRPr lang="en-IE" dirty="0"/>
        </a:p>
      </dgm:t>
    </dgm:pt>
    <dgm:pt modelId="{CC676A4F-2455-4592-B615-27C53BB7250F}" type="parTrans" cxnId="{1E5B0156-FA38-472C-8470-06A199644456}">
      <dgm:prSet/>
      <dgm:spPr/>
      <dgm:t>
        <a:bodyPr/>
        <a:lstStyle/>
        <a:p>
          <a:endParaRPr lang="en-IE"/>
        </a:p>
      </dgm:t>
    </dgm:pt>
    <dgm:pt modelId="{52F80AD1-E4DA-48B7-89F7-4371F66416BD}" type="sibTrans" cxnId="{1E5B0156-FA38-472C-8470-06A199644456}">
      <dgm:prSet/>
      <dgm:spPr/>
      <dgm:t>
        <a:bodyPr/>
        <a:lstStyle/>
        <a:p>
          <a:endParaRPr lang="en-IE"/>
        </a:p>
      </dgm:t>
    </dgm:pt>
    <dgm:pt modelId="{FC8B7421-6A5A-4C2D-8846-308FF196108B}" type="pres">
      <dgm:prSet presAssocID="{6D613956-7E2F-40CC-97BE-A1272A30C6F6}" presName="Name0" presStyleCnt="0">
        <dgm:presLayoutVars>
          <dgm:dir/>
          <dgm:resizeHandles val="exact"/>
        </dgm:presLayoutVars>
      </dgm:prSet>
      <dgm:spPr/>
    </dgm:pt>
    <dgm:pt modelId="{EB6EB84A-F9CF-46C7-9E48-264493D2D150}" type="pres">
      <dgm:prSet presAssocID="{6F243382-A5D0-4658-A88D-5DE37D4BF12B}" presName="node" presStyleLbl="node1" presStyleIdx="0" presStyleCnt="3">
        <dgm:presLayoutVars>
          <dgm:bulletEnabled val="1"/>
        </dgm:presLayoutVars>
      </dgm:prSet>
      <dgm:spPr/>
    </dgm:pt>
    <dgm:pt modelId="{D1EECF82-870F-4833-B155-CA381FD7A664}" type="pres">
      <dgm:prSet presAssocID="{A354B75C-C27E-4A37-ACB4-E211655D60FE}" presName="sibTrans" presStyleLbl="sibTrans2D1" presStyleIdx="0" presStyleCnt="2"/>
      <dgm:spPr/>
    </dgm:pt>
    <dgm:pt modelId="{6B56B372-0BFA-4F0E-9B86-8B8EF855CC2E}" type="pres">
      <dgm:prSet presAssocID="{A354B75C-C27E-4A37-ACB4-E211655D60FE}" presName="connectorText" presStyleLbl="sibTrans2D1" presStyleIdx="0" presStyleCnt="2"/>
      <dgm:spPr/>
    </dgm:pt>
    <dgm:pt modelId="{0BCA62D4-231C-44F9-B99E-04155E480746}" type="pres">
      <dgm:prSet presAssocID="{0622779A-C7A7-42AB-9504-6C3C49207A58}" presName="node" presStyleLbl="node1" presStyleIdx="1" presStyleCnt="3">
        <dgm:presLayoutVars>
          <dgm:bulletEnabled val="1"/>
        </dgm:presLayoutVars>
      </dgm:prSet>
      <dgm:spPr/>
    </dgm:pt>
    <dgm:pt modelId="{A33F725B-3B10-435E-9420-A30BBE0CE063}" type="pres">
      <dgm:prSet presAssocID="{7E4E04A1-5F64-4FDE-8BF2-974F476D9713}" presName="sibTrans" presStyleLbl="sibTrans2D1" presStyleIdx="1" presStyleCnt="2"/>
      <dgm:spPr/>
    </dgm:pt>
    <dgm:pt modelId="{DA739F43-B956-4ADB-8FE4-C51A32C03B88}" type="pres">
      <dgm:prSet presAssocID="{7E4E04A1-5F64-4FDE-8BF2-974F476D9713}" presName="connectorText" presStyleLbl="sibTrans2D1" presStyleIdx="1" presStyleCnt="2"/>
      <dgm:spPr/>
    </dgm:pt>
    <dgm:pt modelId="{C36C1A64-629C-475A-96EE-D7F6DC182C36}" type="pres">
      <dgm:prSet presAssocID="{6515E132-AAA8-4D56-8A51-1B960EE950B2}" presName="node" presStyleLbl="node1" presStyleIdx="2" presStyleCnt="3">
        <dgm:presLayoutVars>
          <dgm:bulletEnabled val="1"/>
        </dgm:presLayoutVars>
      </dgm:prSet>
      <dgm:spPr/>
    </dgm:pt>
  </dgm:ptLst>
  <dgm:cxnLst>
    <dgm:cxn modelId="{D4E73D0D-39D0-4682-8326-9F2DB3B2A09C}" type="presOf" srcId="{A354B75C-C27E-4A37-ACB4-E211655D60FE}" destId="{D1EECF82-870F-4833-B155-CA381FD7A664}" srcOrd="0" destOrd="0" presId="urn:microsoft.com/office/officeart/2005/8/layout/process1"/>
    <dgm:cxn modelId="{E5040C2C-DE82-4732-A894-6D36F48DB5FA}" type="presOf" srcId="{A354B75C-C27E-4A37-ACB4-E211655D60FE}" destId="{6B56B372-0BFA-4F0E-9B86-8B8EF855CC2E}" srcOrd="1" destOrd="0" presId="urn:microsoft.com/office/officeart/2005/8/layout/process1"/>
    <dgm:cxn modelId="{D45E5336-4203-4E28-A968-892F736691EF}" type="presOf" srcId="{0622779A-C7A7-42AB-9504-6C3C49207A58}" destId="{0BCA62D4-231C-44F9-B99E-04155E480746}" srcOrd="0" destOrd="0" presId="urn:microsoft.com/office/officeart/2005/8/layout/process1"/>
    <dgm:cxn modelId="{1E5B0156-FA38-472C-8470-06A199644456}" srcId="{6D613956-7E2F-40CC-97BE-A1272A30C6F6}" destId="{6515E132-AAA8-4D56-8A51-1B960EE950B2}" srcOrd="2" destOrd="0" parTransId="{CC676A4F-2455-4592-B615-27C53BB7250F}" sibTransId="{52F80AD1-E4DA-48B7-89F7-4371F66416BD}"/>
    <dgm:cxn modelId="{C82350A6-6439-461A-8717-1128EBF3D8C3}" type="presOf" srcId="{6515E132-AAA8-4D56-8A51-1B960EE950B2}" destId="{C36C1A64-629C-475A-96EE-D7F6DC182C36}" srcOrd="0" destOrd="0" presId="urn:microsoft.com/office/officeart/2005/8/layout/process1"/>
    <dgm:cxn modelId="{DDE4A4BB-43F6-4614-8E86-71BFDB07FD77}" type="presOf" srcId="{6F243382-A5D0-4658-A88D-5DE37D4BF12B}" destId="{EB6EB84A-F9CF-46C7-9E48-264493D2D150}" srcOrd="0" destOrd="0" presId="urn:microsoft.com/office/officeart/2005/8/layout/process1"/>
    <dgm:cxn modelId="{3FA457CF-D625-4233-97B9-B4CA1B1D609D}" type="presOf" srcId="{7E4E04A1-5F64-4FDE-8BF2-974F476D9713}" destId="{DA739F43-B956-4ADB-8FE4-C51A32C03B88}" srcOrd="1" destOrd="0" presId="urn:microsoft.com/office/officeart/2005/8/layout/process1"/>
    <dgm:cxn modelId="{977D9FD7-62EC-419D-98C5-824228005ADC}" srcId="{6D613956-7E2F-40CC-97BE-A1272A30C6F6}" destId="{6F243382-A5D0-4658-A88D-5DE37D4BF12B}" srcOrd="0" destOrd="0" parTransId="{A9F2B4DE-45D6-4518-BB6A-58E7F080A4AE}" sibTransId="{A354B75C-C27E-4A37-ACB4-E211655D60FE}"/>
    <dgm:cxn modelId="{20A5EEE1-18BA-4B44-BB97-F4B04999D00C}" type="presOf" srcId="{6D613956-7E2F-40CC-97BE-A1272A30C6F6}" destId="{FC8B7421-6A5A-4C2D-8846-308FF196108B}" srcOrd="0" destOrd="0" presId="urn:microsoft.com/office/officeart/2005/8/layout/process1"/>
    <dgm:cxn modelId="{7706ADF7-97AF-41E8-BB5A-F01DDFB67E31}" type="presOf" srcId="{7E4E04A1-5F64-4FDE-8BF2-974F476D9713}" destId="{A33F725B-3B10-435E-9420-A30BBE0CE063}" srcOrd="0" destOrd="0" presId="urn:microsoft.com/office/officeart/2005/8/layout/process1"/>
    <dgm:cxn modelId="{A92B7CFD-7683-42A0-9FC0-0B3D2BCD9A82}" srcId="{6D613956-7E2F-40CC-97BE-A1272A30C6F6}" destId="{0622779A-C7A7-42AB-9504-6C3C49207A58}" srcOrd="1" destOrd="0" parTransId="{538C3AE1-49B1-443C-93F3-415F852C4258}" sibTransId="{7E4E04A1-5F64-4FDE-8BF2-974F476D9713}"/>
    <dgm:cxn modelId="{71BCB235-28C9-4180-B038-8181A84BC196}" type="presParOf" srcId="{FC8B7421-6A5A-4C2D-8846-308FF196108B}" destId="{EB6EB84A-F9CF-46C7-9E48-264493D2D150}" srcOrd="0" destOrd="0" presId="urn:microsoft.com/office/officeart/2005/8/layout/process1"/>
    <dgm:cxn modelId="{FD5FDD43-2002-406F-A021-B6B0ACE21AF7}" type="presParOf" srcId="{FC8B7421-6A5A-4C2D-8846-308FF196108B}" destId="{D1EECF82-870F-4833-B155-CA381FD7A664}" srcOrd="1" destOrd="0" presId="urn:microsoft.com/office/officeart/2005/8/layout/process1"/>
    <dgm:cxn modelId="{296172E7-01B5-45A3-8962-6EB7EB6A729B}" type="presParOf" srcId="{D1EECF82-870F-4833-B155-CA381FD7A664}" destId="{6B56B372-0BFA-4F0E-9B86-8B8EF855CC2E}" srcOrd="0" destOrd="0" presId="urn:microsoft.com/office/officeart/2005/8/layout/process1"/>
    <dgm:cxn modelId="{E7299456-EEFB-4D75-AB02-8451F6DEA1B6}" type="presParOf" srcId="{FC8B7421-6A5A-4C2D-8846-308FF196108B}" destId="{0BCA62D4-231C-44F9-B99E-04155E480746}" srcOrd="2" destOrd="0" presId="urn:microsoft.com/office/officeart/2005/8/layout/process1"/>
    <dgm:cxn modelId="{05FA62D8-B83D-473F-BE72-5FC4609A28FA}" type="presParOf" srcId="{FC8B7421-6A5A-4C2D-8846-308FF196108B}" destId="{A33F725B-3B10-435E-9420-A30BBE0CE063}" srcOrd="3" destOrd="0" presId="urn:microsoft.com/office/officeart/2005/8/layout/process1"/>
    <dgm:cxn modelId="{8CA86776-FB2B-4A86-B9E7-D16D281D2006}" type="presParOf" srcId="{A33F725B-3B10-435E-9420-A30BBE0CE063}" destId="{DA739F43-B956-4ADB-8FE4-C51A32C03B88}" srcOrd="0" destOrd="0" presId="urn:microsoft.com/office/officeart/2005/8/layout/process1"/>
    <dgm:cxn modelId="{DE2B8F42-5D36-4F24-A520-8D0F340198D9}" type="presParOf" srcId="{FC8B7421-6A5A-4C2D-8846-308FF196108B}" destId="{C36C1A64-629C-475A-96EE-D7F6DC182C3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34FBD-8D8C-4AEB-9238-8CAA821458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E"/>
        </a:p>
      </dgm:t>
    </dgm:pt>
    <dgm:pt modelId="{51F0F85E-3337-4BF2-91B0-C4751642337E}">
      <dgm:prSet/>
      <dgm:spPr>
        <a:solidFill>
          <a:srgbClr val="0070C0"/>
        </a:solidFill>
      </dgm:spPr>
      <dgm:t>
        <a:bodyPr/>
        <a:lstStyle/>
        <a:p>
          <a:r>
            <a:rPr lang="en-US" dirty="0"/>
            <a:t>separation between those governing and those managing  (Illustration from </a:t>
          </a:r>
          <a:r>
            <a:rPr lang="en-US" dirty="0" err="1"/>
            <a:t>Ladley</a:t>
          </a:r>
          <a:r>
            <a:rPr lang="en-US" dirty="0"/>
            <a:t>)</a:t>
          </a:r>
          <a:endParaRPr lang="en-IE" dirty="0"/>
        </a:p>
      </dgm:t>
    </dgm:pt>
    <dgm:pt modelId="{65422C46-5E75-4151-8E01-B3165301BE10}" type="parTrans" cxnId="{45F878DC-8D62-4EC9-A164-5BC405D05DBF}">
      <dgm:prSet/>
      <dgm:spPr/>
      <dgm:t>
        <a:bodyPr/>
        <a:lstStyle/>
        <a:p>
          <a:endParaRPr lang="en-IE"/>
        </a:p>
      </dgm:t>
    </dgm:pt>
    <dgm:pt modelId="{620957B3-7F0F-4DD3-83A3-93BE266C3002}" type="sibTrans" cxnId="{45F878DC-8D62-4EC9-A164-5BC405D05DBF}">
      <dgm:prSet/>
      <dgm:spPr/>
      <dgm:t>
        <a:bodyPr/>
        <a:lstStyle/>
        <a:p>
          <a:endParaRPr lang="en-IE"/>
        </a:p>
      </dgm:t>
    </dgm:pt>
    <dgm:pt modelId="{A3FDF148-4984-4A1C-A40F-48EE72C62F22}" type="pres">
      <dgm:prSet presAssocID="{C0034FBD-8D8C-4AEB-9238-8CAA82145804}" presName="linear" presStyleCnt="0">
        <dgm:presLayoutVars>
          <dgm:animLvl val="lvl"/>
          <dgm:resizeHandles val="exact"/>
        </dgm:presLayoutVars>
      </dgm:prSet>
      <dgm:spPr/>
    </dgm:pt>
    <dgm:pt modelId="{8385805A-2EE3-474A-AAA2-B610DC48CEF7}" type="pres">
      <dgm:prSet presAssocID="{51F0F85E-3337-4BF2-91B0-C4751642337E}" presName="parentText" presStyleLbl="node1" presStyleIdx="0" presStyleCnt="1" custLinFactY="100000" custLinFactNeighborX="-2380" custLinFactNeighborY="195914">
        <dgm:presLayoutVars>
          <dgm:chMax val="0"/>
          <dgm:bulletEnabled val="1"/>
        </dgm:presLayoutVars>
      </dgm:prSet>
      <dgm:spPr/>
    </dgm:pt>
  </dgm:ptLst>
  <dgm:cxnLst>
    <dgm:cxn modelId="{813D8F2C-3B01-4697-9CED-D6E75009C2B2}" type="presOf" srcId="{C0034FBD-8D8C-4AEB-9238-8CAA82145804}" destId="{A3FDF148-4984-4A1C-A40F-48EE72C62F22}" srcOrd="0" destOrd="0" presId="urn:microsoft.com/office/officeart/2005/8/layout/vList2"/>
    <dgm:cxn modelId="{642A887E-8461-4F88-87C5-CAEFF728645A}" type="presOf" srcId="{51F0F85E-3337-4BF2-91B0-C4751642337E}" destId="{8385805A-2EE3-474A-AAA2-B610DC48CEF7}" srcOrd="0" destOrd="0" presId="urn:microsoft.com/office/officeart/2005/8/layout/vList2"/>
    <dgm:cxn modelId="{45F878DC-8D62-4EC9-A164-5BC405D05DBF}" srcId="{C0034FBD-8D8C-4AEB-9238-8CAA82145804}" destId="{51F0F85E-3337-4BF2-91B0-C4751642337E}" srcOrd="0" destOrd="0" parTransId="{65422C46-5E75-4151-8E01-B3165301BE10}" sibTransId="{620957B3-7F0F-4DD3-83A3-93BE266C3002}"/>
    <dgm:cxn modelId="{B97885B2-2442-41F0-92EE-0084665D73E1}" type="presParOf" srcId="{A3FDF148-4984-4A1C-A40F-48EE72C62F22}" destId="{8385805A-2EE3-474A-AAA2-B610DC48CEF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492CE3-5123-4914-AAA0-6F18951B754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IE"/>
        </a:p>
      </dgm:t>
    </dgm:pt>
    <dgm:pt modelId="{28CE8ADA-0843-4BFA-86E4-48A5CD1171C1}">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Strategy</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89D7D563-622B-42B4-AB12-DBA9F019CCDF}" type="parTrans" cxnId="{E8664827-8DBF-4602-9947-5581D0653CD5}">
      <dgm:prSet/>
      <dgm:spPr/>
      <dgm:t>
        <a:bodyPr/>
        <a:lstStyle/>
        <a:p>
          <a:endParaRPr lang="en-IE"/>
        </a:p>
      </dgm:t>
    </dgm:pt>
    <dgm:pt modelId="{A8E339ED-0DF1-4509-868D-5344C9E2FA9F}" type="sibTrans" cxnId="{E8664827-8DBF-4602-9947-5581D0653CD5}">
      <dgm:prSet/>
      <dgm:spPr/>
      <dgm:t>
        <a:bodyPr/>
        <a:lstStyle/>
        <a:p>
          <a:endParaRPr lang="en-IE"/>
        </a:p>
      </dgm:t>
    </dgm:pt>
    <dgm:pt modelId="{28A99A7A-28B6-472D-9CC6-A211E14FF574}">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Policy</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30EB53E9-F511-4BCF-AAFD-906B56F85B90}" type="parTrans" cxnId="{4CF59527-0DEA-414C-94DF-4448468D256A}">
      <dgm:prSet/>
      <dgm:spPr/>
      <dgm:t>
        <a:bodyPr/>
        <a:lstStyle/>
        <a:p>
          <a:endParaRPr lang="en-IE"/>
        </a:p>
      </dgm:t>
    </dgm:pt>
    <dgm:pt modelId="{610F0D7D-9CA0-4B30-8D96-B12B95D38F43}" type="sibTrans" cxnId="{4CF59527-0DEA-414C-94DF-4448468D256A}">
      <dgm:prSet/>
      <dgm:spPr/>
      <dgm:t>
        <a:bodyPr/>
        <a:lstStyle/>
        <a:p>
          <a:endParaRPr lang="en-IE"/>
        </a:p>
      </dgm:t>
    </dgm:pt>
    <dgm:pt modelId="{B555290F-8671-4DF9-92E8-4AE602396919}">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Standards and quality</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F7F4868D-02B4-4D5D-B256-D402BC30C4FB}" type="parTrans" cxnId="{4B7679D6-F9A5-4C98-86B7-3855D0917C9F}">
      <dgm:prSet/>
      <dgm:spPr/>
      <dgm:t>
        <a:bodyPr/>
        <a:lstStyle/>
        <a:p>
          <a:endParaRPr lang="en-IE"/>
        </a:p>
      </dgm:t>
    </dgm:pt>
    <dgm:pt modelId="{2EBB9F6E-54B8-4AF4-8334-2F8D887693EB}" type="sibTrans" cxnId="{4B7679D6-F9A5-4C98-86B7-3855D0917C9F}">
      <dgm:prSet/>
      <dgm:spPr/>
      <dgm:t>
        <a:bodyPr/>
        <a:lstStyle/>
        <a:p>
          <a:endParaRPr lang="en-IE"/>
        </a:p>
      </dgm:t>
    </dgm:pt>
    <dgm:pt modelId="{745B3AFD-0E39-49D7-97A8-926B86232543}">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Oversight</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2766FA47-64E8-4978-8436-09F0086B172A}" type="parTrans" cxnId="{DD5FDA4F-E622-49BA-8D17-D5FC87933865}">
      <dgm:prSet/>
      <dgm:spPr/>
      <dgm:t>
        <a:bodyPr/>
        <a:lstStyle/>
        <a:p>
          <a:endParaRPr lang="en-IE"/>
        </a:p>
      </dgm:t>
    </dgm:pt>
    <dgm:pt modelId="{9632CDE7-10FC-4A6B-B4EC-0D2110B86478}" type="sibTrans" cxnId="{DD5FDA4F-E622-49BA-8D17-D5FC87933865}">
      <dgm:prSet/>
      <dgm:spPr/>
      <dgm:t>
        <a:bodyPr/>
        <a:lstStyle/>
        <a:p>
          <a:endParaRPr lang="en-IE"/>
        </a:p>
      </dgm:t>
    </dgm:pt>
    <dgm:pt modelId="{47E897AC-FA31-475C-8EED-A4C46C7E397C}">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Compliance</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53CDEC82-719A-41B3-A200-F5C455C3D029}" type="parTrans" cxnId="{1CFCF044-A486-4558-813B-B18284119B80}">
      <dgm:prSet/>
      <dgm:spPr/>
      <dgm:t>
        <a:bodyPr/>
        <a:lstStyle/>
        <a:p>
          <a:endParaRPr lang="en-IE"/>
        </a:p>
      </dgm:t>
    </dgm:pt>
    <dgm:pt modelId="{A59481AB-F1B9-4503-B94A-1A7AA87C3B4C}" type="sibTrans" cxnId="{1CFCF044-A486-4558-813B-B18284119B80}">
      <dgm:prSet/>
      <dgm:spPr/>
      <dgm:t>
        <a:bodyPr/>
        <a:lstStyle/>
        <a:p>
          <a:endParaRPr lang="en-IE"/>
        </a:p>
      </dgm:t>
    </dgm:pt>
    <dgm:pt modelId="{885BF675-E7E9-4E68-AF08-4300E0386737}">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Issue management</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5D76DFB9-3FF2-4EC6-8997-8377EAC66095}" type="parTrans" cxnId="{AE706D0A-EBF7-4DC6-9AAB-E7B7F9A45C16}">
      <dgm:prSet/>
      <dgm:spPr/>
      <dgm:t>
        <a:bodyPr/>
        <a:lstStyle/>
        <a:p>
          <a:endParaRPr lang="en-IE"/>
        </a:p>
      </dgm:t>
    </dgm:pt>
    <dgm:pt modelId="{B26E3CFD-8016-40D4-A894-AF80073E19D7}" type="sibTrans" cxnId="{AE706D0A-EBF7-4DC6-9AAB-E7B7F9A45C16}">
      <dgm:prSet/>
      <dgm:spPr/>
      <dgm:t>
        <a:bodyPr/>
        <a:lstStyle/>
        <a:p>
          <a:endParaRPr lang="en-IE"/>
        </a:p>
      </dgm:t>
    </dgm:pt>
    <dgm:pt modelId="{25ADCD27-CE9B-4528-BB0C-E2A524274FEB}">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Data management projects</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9625A237-0EB0-4829-897F-7C53680F0A75}" type="parTrans" cxnId="{08D1E416-B9C1-496A-932F-30C4B4F0B91C}">
      <dgm:prSet/>
      <dgm:spPr/>
      <dgm:t>
        <a:bodyPr/>
        <a:lstStyle/>
        <a:p>
          <a:endParaRPr lang="en-IE"/>
        </a:p>
      </dgm:t>
    </dgm:pt>
    <dgm:pt modelId="{B0B03E45-EF9E-46B4-9DA4-AD5F1AE0C4FB}" type="sibTrans" cxnId="{08D1E416-B9C1-496A-932F-30C4B4F0B91C}">
      <dgm:prSet/>
      <dgm:spPr/>
      <dgm:t>
        <a:bodyPr/>
        <a:lstStyle/>
        <a:p>
          <a:endParaRPr lang="en-IE"/>
        </a:p>
      </dgm:t>
    </dgm:pt>
    <dgm:pt modelId="{2364D662-47DF-4961-829A-2AFA45902DD8}">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Data asset valuation</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3B0959F8-6239-4236-B3B4-6B7E1F89D7AC}" type="parTrans" cxnId="{1FC6B40D-1965-445E-9EA8-9F268CE02E17}">
      <dgm:prSet/>
      <dgm:spPr/>
      <dgm:t>
        <a:bodyPr/>
        <a:lstStyle/>
        <a:p>
          <a:endParaRPr lang="en-IE"/>
        </a:p>
      </dgm:t>
    </dgm:pt>
    <dgm:pt modelId="{8BF77EA1-0E8D-47EE-8441-BC8BFD163B8B}" type="sibTrans" cxnId="{1FC6B40D-1965-445E-9EA8-9F268CE02E17}">
      <dgm:prSet/>
      <dgm:spPr/>
      <dgm:t>
        <a:bodyPr/>
        <a:lstStyle/>
        <a:p>
          <a:endParaRPr lang="en-IE"/>
        </a:p>
      </dgm:t>
    </dgm:pt>
    <dgm:pt modelId="{9C79F898-A002-4B56-8BE1-F125D0501427}">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Defining, communicating, and driving execution of Data Strategy and Data Governance</a:t>
          </a:r>
          <a:r>
            <a:rPr lang="en-IE"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Strategy</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dgm:t>
    </dgm:pt>
    <dgm:pt modelId="{B604C088-0EBB-4042-92B6-F5F862173876}" type="parTrans" cxnId="{114C1E1A-C2F2-42EE-8C19-A30D6A445612}">
      <dgm:prSet/>
      <dgm:spPr/>
      <dgm:t>
        <a:bodyPr/>
        <a:lstStyle/>
        <a:p>
          <a:endParaRPr lang="en-IE"/>
        </a:p>
      </dgm:t>
    </dgm:pt>
    <dgm:pt modelId="{264A3F44-BBF0-453B-A3AA-12FF3B38A607}" type="sibTrans" cxnId="{114C1E1A-C2F2-42EE-8C19-A30D6A445612}">
      <dgm:prSet/>
      <dgm:spPr/>
      <dgm:t>
        <a:bodyPr/>
        <a:lstStyle/>
        <a:p>
          <a:endParaRPr lang="en-IE"/>
        </a:p>
      </dgm:t>
    </dgm:pt>
    <dgm:pt modelId="{A62D977C-B3D8-4C9B-B1B8-F97C04C7A4CA}">
      <dgm:prSet/>
      <dgm:spPr/>
      <dgm:t>
        <a:bodyPr/>
        <a:lstStyle/>
        <a:p>
          <a:r>
            <a:rPr lang="en-US">
              <a:effectLst/>
              <a:latin typeface="Calibri" panose="020F0502020204030204" pitchFamily="34" charset="0"/>
              <a:ea typeface="Calibri" panose="020F0502020204030204" pitchFamily="34" charset="0"/>
              <a:cs typeface="Times New Roman" panose="02020603050405020304" pitchFamily="18" charset="0"/>
            </a:rPr>
            <a:t>Setting and enforcing policies related to data and Metadata management, access, usage, security, and quality</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8C1DE244-EB26-4F69-84B5-EFC04A85C2E8}" type="parTrans" cxnId="{57BE6641-E390-447F-BB8C-7733CC87054D}">
      <dgm:prSet/>
      <dgm:spPr/>
      <dgm:t>
        <a:bodyPr/>
        <a:lstStyle/>
        <a:p>
          <a:endParaRPr lang="en-IE"/>
        </a:p>
      </dgm:t>
    </dgm:pt>
    <dgm:pt modelId="{FC14C149-7704-43CF-9024-6BEE62F7A80C}" type="sibTrans" cxnId="{57BE6641-E390-447F-BB8C-7733CC87054D}">
      <dgm:prSet/>
      <dgm:spPr/>
      <dgm:t>
        <a:bodyPr/>
        <a:lstStyle/>
        <a:p>
          <a:endParaRPr lang="en-IE"/>
        </a:p>
      </dgm:t>
    </dgm:pt>
    <dgm:pt modelId="{D29A7003-7843-4975-8202-E6825E791B8D}">
      <dgm:prSet/>
      <dgm:spPr/>
      <dgm:t>
        <a:bodyPr/>
        <a:lstStyle/>
        <a:p>
          <a:r>
            <a:rPr lang="en-US">
              <a:effectLst/>
              <a:latin typeface="Calibri" panose="020F0502020204030204" pitchFamily="34" charset="0"/>
              <a:ea typeface="Calibri" panose="020F0502020204030204" pitchFamily="34" charset="0"/>
              <a:cs typeface="Times New Roman" panose="02020603050405020304" pitchFamily="18" charset="0"/>
            </a:rPr>
            <a:t>Setting and enforcing Data Quality and Data Architecture standards</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3124CE45-31DB-46B3-BA0A-29B27AF085BA}" type="parTrans" cxnId="{A59667F4-1909-4145-BCFB-567DCE04CF0A}">
      <dgm:prSet/>
      <dgm:spPr/>
      <dgm:t>
        <a:bodyPr/>
        <a:lstStyle/>
        <a:p>
          <a:endParaRPr lang="en-IE"/>
        </a:p>
      </dgm:t>
    </dgm:pt>
    <dgm:pt modelId="{64A53236-A6E7-4D9D-B6AF-09433A4C174A}" type="sibTrans" cxnId="{A59667F4-1909-4145-BCFB-567DCE04CF0A}">
      <dgm:prSet/>
      <dgm:spPr/>
      <dgm:t>
        <a:bodyPr/>
        <a:lstStyle/>
        <a:p>
          <a:endParaRPr lang="en-IE"/>
        </a:p>
      </dgm:t>
    </dgm:pt>
    <dgm:pt modelId="{59FA6C57-ADF2-4DA0-8E56-691672AF6F37}">
      <dgm:prSet/>
      <dgm:spPr/>
      <dgm:t>
        <a:bodyPr/>
        <a:lstStyle/>
        <a:p>
          <a:r>
            <a:rPr lang="en-US">
              <a:effectLst/>
              <a:latin typeface="Calibri" panose="020F0502020204030204" pitchFamily="34" charset="0"/>
              <a:ea typeface="Calibri" panose="020F0502020204030204" pitchFamily="34" charset="0"/>
              <a:cs typeface="Times New Roman" panose="02020603050405020304" pitchFamily="18" charset="0"/>
            </a:rPr>
            <a:t>Providing hands-on observation, audit, and correction in key areas of quality, policy, and data management (often referred to as stewardship)</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F8832F17-BC87-45ED-9561-868E7E7485CD}" type="parTrans" cxnId="{0E827024-DCF3-4207-B20C-606BF4B2F44B}">
      <dgm:prSet/>
      <dgm:spPr/>
      <dgm:t>
        <a:bodyPr/>
        <a:lstStyle/>
        <a:p>
          <a:endParaRPr lang="en-IE"/>
        </a:p>
      </dgm:t>
    </dgm:pt>
    <dgm:pt modelId="{49292423-C58F-4AC1-B56A-DE6776D5F69C}" type="sibTrans" cxnId="{0E827024-DCF3-4207-B20C-606BF4B2F44B}">
      <dgm:prSet/>
      <dgm:spPr/>
      <dgm:t>
        <a:bodyPr/>
        <a:lstStyle/>
        <a:p>
          <a:endParaRPr lang="en-IE"/>
        </a:p>
      </dgm:t>
    </dgm:pt>
    <dgm:pt modelId="{05C280CE-8232-494B-8708-2DA2823288C4}">
      <dgm:prSet/>
      <dgm:spPr/>
      <dgm:t>
        <a:bodyPr/>
        <a:lstStyle/>
        <a:p>
          <a:r>
            <a:rPr lang="en-US">
              <a:effectLst/>
              <a:latin typeface="Calibri" panose="020F0502020204030204" pitchFamily="34" charset="0"/>
              <a:ea typeface="Calibri" panose="020F0502020204030204" pitchFamily="34" charset="0"/>
              <a:cs typeface="Times New Roman" panose="02020603050405020304" pitchFamily="18" charset="0"/>
            </a:rPr>
            <a:t>Ensuring the organization can meet data-related regulatory compliance requirements</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6EDDB858-BA13-4D90-A319-8E6F3F24487A}" type="parTrans" cxnId="{8947B7B8-3EAA-46DF-8003-AB738AF60B96}">
      <dgm:prSet/>
      <dgm:spPr/>
      <dgm:t>
        <a:bodyPr/>
        <a:lstStyle/>
        <a:p>
          <a:endParaRPr lang="en-IE"/>
        </a:p>
      </dgm:t>
    </dgm:pt>
    <dgm:pt modelId="{3176E61C-AB07-4057-AB42-FD74CA025A27}" type="sibTrans" cxnId="{8947B7B8-3EAA-46DF-8003-AB738AF60B96}">
      <dgm:prSet/>
      <dgm:spPr/>
      <dgm:t>
        <a:bodyPr/>
        <a:lstStyle/>
        <a:p>
          <a:endParaRPr lang="en-IE"/>
        </a:p>
      </dgm:t>
    </dgm:pt>
    <dgm:pt modelId="{94291DF3-2CC4-4618-B40F-87BA2DA8B4D4}">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Identifying, defining, escalating, and resolving issues related to data security, data access, data quality, regulatory compliance, data ownership, policy, standards, terminology, or data governance procedures</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dgm:t>
    </dgm:pt>
    <dgm:pt modelId="{841828E1-4BC2-44C8-A9C3-87911907F922}" type="parTrans" cxnId="{D62FD16A-7779-4E92-A606-063519DA0F08}">
      <dgm:prSet/>
      <dgm:spPr/>
      <dgm:t>
        <a:bodyPr/>
        <a:lstStyle/>
        <a:p>
          <a:endParaRPr lang="en-IE"/>
        </a:p>
      </dgm:t>
    </dgm:pt>
    <dgm:pt modelId="{6CC633D2-ED8B-41B5-97E6-5A209C8F05E7}" type="sibTrans" cxnId="{D62FD16A-7779-4E92-A606-063519DA0F08}">
      <dgm:prSet/>
      <dgm:spPr/>
      <dgm:t>
        <a:bodyPr/>
        <a:lstStyle/>
        <a:p>
          <a:endParaRPr lang="en-IE"/>
        </a:p>
      </dgm:t>
    </dgm:pt>
    <dgm:pt modelId="{346BE636-D320-410D-AC03-67E24357E369}">
      <dgm:prSet/>
      <dgm:spPr/>
      <dgm:t>
        <a:bodyPr/>
        <a:lstStyle/>
        <a:p>
          <a:r>
            <a:rPr lang="en-US">
              <a:effectLst/>
              <a:latin typeface="Calibri" panose="020F0502020204030204" pitchFamily="34" charset="0"/>
              <a:ea typeface="Calibri" panose="020F0502020204030204" pitchFamily="34" charset="0"/>
              <a:cs typeface="Times New Roman" panose="02020603050405020304" pitchFamily="18" charset="0"/>
            </a:rPr>
            <a:t>Sponsoring efforts to improve data management practices</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987176D6-21B1-4E41-9222-9C313F786860}" type="parTrans" cxnId="{AC21286B-ACCD-46F7-9DCD-20742D3F51ED}">
      <dgm:prSet/>
      <dgm:spPr/>
      <dgm:t>
        <a:bodyPr/>
        <a:lstStyle/>
        <a:p>
          <a:endParaRPr lang="en-IE"/>
        </a:p>
      </dgm:t>
    </dgm:pt>
    <dgm:pt modelId="{D3E04869-103C-4FEF-8553-77A804DE2598}" type="sibTrans" cxnId="{AC21286B-ACCD-46F7-9DCD-20742D3F51ED}">
      <dgm:prSet/>
      <dgm:spPr/>
      <dgm:t>
        <a:bodyPr/>
        <a:lstStyle/>
        <a:p>
          <a:endParaRPr lang="en-IE"/>
        </a:p>
      </dgm:t>
    </dgm:pt>
    <dgm:pt modelId="{E22ADDD7-BD29-46B2-A680-71E33F3F7B23}">
      <dgm:prSet/>
      <dgm:spPr/>
      <dgm:t>
        <a:bodyPr/>
        <a:lstStyle/>
        <a:p>
          <a:r>
            <a:rPr lang="en-US">
              <a:effectLst/>
              <a:latin typeface="Calibri" panose="020F0502020204030204" pitchFamily="34" charset="0"/>
              <a:ea typeface="Calibri" panose="020F0502020204030204" pitchFamily="34" charset="0"/>
              <a:cs typeface="Times New Roman" panose="02020603050405020304" pitchFamily="18" charset="0"/>
            </a:rPr>
            <a:t>Setting standards and processes to consistently define the business value of data assets</a:t>
          </a:r>
          <a:endParaRPr lang="en-IE">
            <a:effectLst/>
            <a:latin typeface="Calibri" panose="020F0502020204030204" pitchFamily="34" charset="0"/>
            <a:ea typeface="Calibri" panose="020F0502020204030204" pitchFamily="34" charset="0"/>
            <a:cs typeface="Times New Roman" panose="02020603050405020304" pitchFamily="18" charset="0"/>
          </a:endParaRPr>
        </a:p>
      </dgm:t>
    </dgm:pt>
    <dgm:pt modelId="{87DEF586-855E-489E-89E4-712932B15DBC}" type="parTrans" cxnId="{2D0F210A-31C5-4120-82CD-67855FFC7922}">
      <dgm:prSet/>
      <dgm:spPr/>
      <dgm:t>
        <a:bodyPr/>
        <a:lstStyle/>
        <a:p>
          <a:endParaRPr lang="en-IE"/>
        </a:p>
      </dgm:t>
    </dgm:pt>
    <dgm:pt modelId="{F6C92767-6DF4-4F07-8931-5ECC42C2380F}" type="sibTrans" cxnId="{2D0F210A-31C5-4120-82CD-67855FFC7922}">
      <dgm:prSet/>
      <dgm:spPr/>
      <dgm:t>
        <a:bodyPr/>
        <a:lstStyle/>
        <a:p>
          <a:endParaRPr lang="en-IE"/>
        </a:p>
      </dgm:t>
    </dgm:pt>
    <dgm:pt modelId="{AF99518B-44F0-4DD0-90AB-8619994CD058}" type="pres">
      <dgm:prSet presAssocID="{57492CE3-5123-4914-AAA0-6F18951B754B}" presName="vert0" presStyleCnt="0">
        <dgm:presLayoutVars>
          <dgm:dir/>
          <dgm:animOne val="branch"/>
          <dgm:animLvl val="lvl"/>
        </dgm:presLayoutVars>
      </dgm:prSet>
      <dgm:spPr/>
    </dgm:pt>
    <dgm:pt modelId="{5EAB5000-2174-40E1-9BAE-FDA138A31AE5}" type="pres">
      <dgm:prSet presAssocID="{28CE8ADA-0843-4BFA-86E4-48A5CD1171C1}" presName="thickLine" presStyleLbl="alignNode1" presStyleIdx="0" presStyleCnt="8"/>
      <dgm:spPr/>
    </dgm:pt>
    <dgm:pt modelId="{FC1B422B-96BF-475D-8CEE-DAFD7B756602}" type="pres">
      <dgm:prSet presAssocID="{28CE8ADA-0843-4BFA-86E4-48A5CD1171C1}" presName="horz1" presStyleCnt="0"/>
      <dgm:spPr/>
    </dgm:pt>
    <dgm:pt modelId="{5058D716-5B32-4228-96B1-A75FEE8F0F38}" type="pres">
      <dgm:prSet presAssocID="{28CE8ADA-0843-4BFA-86E4-48A5CD1171C1}" presName="tx1" presStyleLbl="revTx" presStyleIdx="0" presStyleCnt="16"/>
      <dgm:spPr/>
    </dgm:pt>
    <dgm:pt modelId="{11F53A9B-42C8-420A-9905-D92256ACE26A}" type="pres">
      <dgm:prSet presAssocID="{28CE8ADA-0843-4BFA-86E4-48A5CD1171C1}" presName="vert1" presStyleCnt="0"/>
      <dgm:spPr/>
    </dgm:pt>
    <dgm:pt modelId="{F9C4DEFC-D54A-41D2-8026-623A5CF7087D}" type="pres">
      <dgm:prSet presAssocID="{9C79F898-A002-4B56-8BE1-F125D0501427}" presName="vertSpace2a" presStyleCnt="0"/>
      <dgm:spPr/>
    </dgm:pt>
    <dgm:pt modelId="{1EABF902-1C39-4D8B-A893-17F8CC4D1824}" type="pres">
      <dgm:prSet presAssocID="{9C79F898-A002-4B56-8BE1-F125D0501427}" presName="horz2" presStyleCnt="0"/>
      <dgm:spPr/>
    </dgm:pt>
    <dgm:pt modelId="{3B02931B-1FAE-4126-99D4-5DCCA0B72C96}" type="pres">
      <dgm:prSet presAssocID="{9C79F898-A002-4B56-8BE1-F125D0501427}" presName="horzSpace2" presStyleCnt="0"/>
      <dgm:spPr/>
    </dgm:pt>
    <dgm:pt modelId="{AECA66F0-A0DD-445D-8F19-E979BD7A6C51}" type="pres">
      <dgm:prSet presAssocID="{9C79F898-A002-4B56-8BE1-F125D0501427}" presName="tx2" presStyleLbl="revTx" presStyleIdx="1" presStyleCnt="16"/>
      <dgm:spPr/>
    </dgm:pt>
    <dgm:pt modelId="{6D6A97E1-966B-4E1E-A015-4FCA0AC050B2}" type="pres">
      <dgm:prSet presAssocID="{9C79F898-A002-4B56-8BE1-F125D0501427}" presName="vert2" presStyleCnt="0"/>
      <dgm:spPr/>
    </dgm:pt>
    <dgm:pt modelId="{6E529160-6E85-4554-8653-2720A63356F4}" type="pres">
      <dgm:prSet presAssocID="{9C79F898-A002-4B56-8BE1-F125D0501427}" presName="thinLine2b" presStyleLbl="callout" presStyleIdx="0" presStyleCnt="8"/>
      <dgm:spPr/>
    </dgm:pt>
    <dgm:pt modelId="{9EF97132-20DF-4636-BF55-60EF6ECB01D4}" type="pres">
      <dgm:prSet presAssocID="{9C79F898-A002-4B56-8BE1-F125D0501427}" presName="vertSpace2b" presStyleCnt="0"/>
      <dgm:spPr/>
    </dgm:pt>
    <dgm:pt modelId="{0E5671B8-E35F-479B-9F6A-C5CBD4D2219F}" type="pres">
      <dgm:prSet presAssocID="{28A99A7A-28B6-472D-9CC6-A211E14FF574}" presName="thickLine" presStyleLbl="alignNode1" presStyleIdx="1" presStyleCnt="8"/>
      <dgm:spPr/>
    </dgm:pt>
    <dgm:pt modelId="{18343CF1-BA6E-4DFC-A875-9940987E0906}" type="pres">
      <dgm:prSet presAssocID="{28A99A7A-28B6-472D-9CC6-A211E14FF574}" presName="horz1" presStyleCnt="0"/>
      <dgm:spPr/>
    </dgm:pt>
    <dgm:pt modelId="{B6986E29-518B-485B-A44F-91E669B8AC34}" type="pres">
      <dgm:prSet presAssocID="{28A99A7A-28B6-472D-9CC6-A211E14FF574}" presName="tx1" presStyleLbl="revTx" presStyleIdx="2" presStyleCnt="16"/>
      <dgm:spPr/>
    </dgm:pt>
    <dgm:pt modelId="{1F544876-0A77-4931-9351-B28674187F4F}" type="pres">
      <dgm:prSet presAssocID="{28A99A7A-28B6-472D-9CC6-A211E14FF574}" presName="vert1" presStyleCnt="0"/>
      <dgm:spPr/>
    </dgm:pt>
    <dgm:pt modelId="{24985835-BBF5-4A26-B031-A2710F6DE60C}" type="pres">
      <dgm:prSet presAssocID="{A62D977C-B3D8-4C9B-B1B8-F97C04C7A4CA}" presName="vertSpace2a" presStyleCnt="0"/>
      <dgm:spPr/>
    </dgm:pt>
    <dgm:pt modelId="{F446C4C3-6C35-44C7-A6F2-FBBE8AE5B847}" type="pres">
      <dgm:prSet presAssocID="{A62D977C-B3D8-4C9B-B1B8-F97C04C7A4CA}" presName="horz2" presStyleCnt="0"/>
      <dgm:spPr/>
    </dgm:pt>
    <dgm:pt modelId="{B4F4D2ED-10BA-4C81-9506-B66BE9643A46}" type="pres">
      <dgm:prSet presAssocID="{A62D977C-B3D8-4C9B-B1B8-F97C04C7A4CA}" presName="horzSpace2" presStyleCnt="0"/>
      <dgm:spPr/>
    </dgm:pt>
    <dgm:pt modelId="{BF3B3832-FC6B-40EA-82FE-BB80A3EE48A6}" type="pres">
      <dgm:prSet presAssocID="{A62D977C-B3D8-4C9B-B1B8-F97C04C7A4CA}" presName="tx2" presStyleLbl="revTx" presStyleIdx="3" presStyleCnt="16"/>
      <dgm:spPr/>
    </dgm:pt>
    <dgm:pt modelId="{571072C4-CC34-4FBD-A0C6-E0625BF34730}" type="pres">
      <dgm:prSet presAssocID="{A62D977C-B3D8-4C9B-B1B8-F97C04C7A4CA}" presName="vert2" presStyleCnt="0"/>
      <dgm:spPr/>
    </dgm:pt>
    <dgm:pt modelId="{9F2D5A56-A429-4C8A-860D-7BFB4B55FE08}" type="pres">
      <dgm:prSet presAssocID="{A62D977C-B3D8-4C9B-B1B8-F97C04C7A4CA}" presName="thinLine2b" presStyleLbl="callout" presStyleIdx="1" presStyleCnt="8"/>
      <dgm:spPr/>
    </dgm:pt>
    <dgm:pt modelId="{461C34E0-51F6-409A-A28D-4FA1912DD0D7}" type="pres">
      <dgm:prSet presAssocID="{A62D977C-B3D8-4C9B-B1B8-F97C04C7A4CA}" presName="vertSpace2b" presStyleCnt="0"/>
      <dgm:spPr/>
    </dgm:pt>
    <dgm:pt modelId="{D20E8022-D766-4513-9BA4-B312B385C472}" type="pres">
      <dgm:prSet presAssocID="{B555290F-8671-4DF9-92E8-4AE602396919}" presName="thickLine" presStyleLbl="alignNode1" presStyleIdx="2" presStyleCnt="8"/>
      <dgm:spPr/>
    </dgm:pt>
    <dgm:pt modelId="{3C43636F-7A71-4E05-9D8E-EEA87C8B192F}" type="pres">
      <dgm:prSet presAssocID="{B555290F-8671-4DF9-92E8-4AE602396919}" presName="horz1" presStyleCnt="0"/>
      <dgm:spPr/>
    </dgm:pt>
    <dgm:pt modelId="{731ED7F0-1BB9-4724-B0FF-C2FB27201FED}" type="pres">
      <dgm:prSet presAssocID="{B555290F-8671-4DF9-92E8-4AE602396919}" presName="tx1" presStyleLbl="revTx" presStyleIdx="4" presStyleCnt="16"/>
      <dgm:spPr/>
    </dgm:pt>
    <dgm:pt modelId="{7E1C2ECD-08F7-44A3-B0E4-E77C3D994FCC}" type="pres">
      <dgm:prSet presAssocID="{B555290F-8671-4DF9-92E8-4AE602396919}" presName="vert1" presStyleCnt="0"/>
      <dgm:spPr/>
    </dgm:pt>
    <dgm:pt modelId="{762B4D24-7BA9-4073-B196-E4EA740AAAA4}" type="pres">
      <dgm:prSet presAssocID="{D29A7003-7843-4975-8202-E6825E791B8D}" presName="vertSpace2a" presStyleCnt="0"/>
      <dgm:spPr/>
    </dgm:pt>
    <dgm:pt modelId="{1F1D67D9-3A0F-4CAF-97F6-ACC4E1F6BF84}" type="pres">
      <dgm:prSet presAssocID="{D29A7003-7843-4975-8202-E6825E791B8D}" presName="horz2" presStyleCnt="0"/>
      <dgm:spPr/>
    </dgm:pt>
    <dgm:pt modelId="{325C1109-03E7-40D2-834F-F58CFDC3B493}" type="pres">
      <dgm:prSet presAssocID="{D29A7003-7843-4975-8202-E6825E791B8D}" presName="horzSpace2" presStyleCnt="0"/>
      <dgm:spPr/>
    </dgm:pt>
    <dgm:pt modelId="{4A1FDB4D-7F06-41D1-A560-803295431B8B}" type="pres">
      <dgm:prSet presAssocID="{D29A7003-7843-4975-8202-E6825E791B8D}" presName="tx2" presStyleLbl="revTx" presStyleIdx="5" presStyleCnt="16"/>
      <dgm:spPr/>
    </dgm:pt>
    <dgm:pt modelId="{3A29295C-2DA9-4EAA-A84C-618C63DA4F23}" type="pres">
      <dgm:prSet presAssocID="{D29A7003-7843-4975-8202-E6825E791B8D}" presName="vert2" presStyleCnt="0"/>
      <dgm:spPr/>
    </dgm:pt>
    <dgm:pt modelId="{5476CA6B-2D06-4EEB-AC81-38F1C1691BB9}" type="pres">
      <dgm:prSet presAssocID="{D29A7003-7843-4975-8202-E6825E791B8D}" presName="thinLine2b" presStyleLbl="callout" presStyleIdx="2" presStyleCnt="8"/>
      <dgm:spPr/>
    </dgm:pt>
    <dgm:pt modelId="{87248F89-3202-47F2-8D15-73CE6FAD0A98}" type="pres">
      <dgm:prSet presAssocID="{D29A7003-7843-4975-8202-E6825E791B8D}" presName="vertSpace2b" presStyleCnt="0"/>
      <dgm:spPr/>
    </dgm:pt>
    <dgm:pt modelId="{AECDE1B4-4701-4E4C-93FF-0126E6C21225}" type="pres">
      <dgm:prSet presAssocID="{745B3AFD-0E39-49D7-97A8-926B86232543}" presName="thickLine" presStyleLbl="alignNode1" presStyleIdx="3" presStyleCnt="8"/>
      <dgm:spPr/>
    </dgm:pt>
    <dgm:pt modelId="{C34A8415-E51B-410D-9A7D-D1BDA1C1E8B6}" type="pres">
      <dgm:prSet presAssocID="{745B3AFD-0E39-49D7-97A8-926B86232543}" presName="horz1" presStyleCnt="0"/>
      <dgm:spPr/>
    </dgm:pt>
    <dgm:pt modelId="{07D91979-A62F-45DF-BCD0-317D056C3C2E}" type="pres">
      <dgm:prSet presAssocID="{745B3AFD-0E39-49D7-97A8-926B86232543}" presName="tx1" presStyleLbl="revTx" presStyleIdx="6" presStyleCnt="16"/>
      <dgm:spPr/>
    </dgm:pt>
    <dgm:pt modelId="{563B3E93-F76D-49D3-BD6C-D72CD5BA3F7C}" type="pres">
      <dgm:prSet presAssocID="{745B3AFD-0E39-49D7-97A8-926B86232543}" presName="vert1" presStyleCnt="0"/>
      <dgm:spPr/>
    </dgm:pt>
    <dgm:pt modelId="{DDB71C51-1102-45E9-8F9F-80E9653ED9C9}" type="pres">
      <dgm:prSet presAssocID="{59FA6C57-ADF2-4DA0-8E56-691672AF6F37}" presName="vertSpace2a" presStyleCnt="0"/>
      <dgm:spPr/>
    </dgm:pt>
    <dgm:pt modelId="{9D27EB7E-65B9-45DE-92F6-BE079BD1447D}" type="pres">
      <dgm:prSet presAssocID="{59FA6C57-ADF2-4DA0-8E56-691672AF6F37}" presName="horz2" presStyleCnt="0"/>
      <dgm:spPr/>
    </dgm:pt>
    <dgm:pt modelId="{2A01E39D-E304-4352-9921-575DEF192224}" type="pres">
      <dgm:prSet presAssocID="{59FA6C57-ADF2-4DA0-8E56-691672AF6F37}" presName="horzSpace2" presStyleCnt="0"/>
      <dgm:spPr/>
    </dgm:pt>
    <dgm:pt modelId="{D5DF4FCE-5B9D-4A51-86C2-0B924DEE4F2A}" type="pres">
      <dgm:prSet presAssocID="{59FA6C57-ADF2-4DA0-8E56-691672AF6F37}" presName="tx2" presStyleLbl="revTx" presStyleIdx="7" presStyleCnt="16"/>
      <dgm:spPr/>
    </dgm:pt>
    <dgm:pt modelId="{3628F14F-4CE5-4673-8BF1-273C45AE014C}" type="pres">
      <dgm:prSet presAssocID="{59FA6C57-ADF2-4DA0-8E56-691672AF6F37}" presName="vert2" presStyleCnt="0"/>
      <dgm:spPr/>
    </dgm:pt>
    <dgm:pt modelId="{B658C046-3EF7-4126-A702-F9616A4B5C04}" type="pres">
      <dgm:prSet presAssocID="{59FA6C57-ADF2-4DA0-8E56-691672AF6F37}" presName="thinLine2b" presStyleLbl="callout" presStyleIdx="3" presStyleCnt="8"/>
      <dgm:spPr/>
    </dgm:pt>
    <dgm:pt modelId="{B6868367-D10A-416E-9FD6-C730DE8F1469}" type="pres">
      <dgm:prSet presAssocID="{59FA6C57-ADF2-4DA0-8E56-691672AF6F37}" presName="vertSpace2b" presStyleCnt="0"/>
      <dgm:spPr/>
    </dgm:pt>
    <dgm:pt modelId="{1CBE7833-6DF7-4A9D-8FCB-2A9554F90509}" type="pres">
      <dgm:prSet presAssocID="{47E897AC-FA31-475C-8EED-A4C46C7E397C}" presName="thickLine" presStyleLbl="alignNode1" presStyleIdx="4" presStyleCnt="8"/>
      <dgm:spPr/>
    </dgm:pt>
    <dgm:pt modelId="{9456E0F3-1A1C-447A-944D-5B2ACCCB167A}" type="pres">
      <dgm:prSet presAssocID="{47E897AC-FA31-475C-8EED-A4C46C7E397C}" presName="horz1" presStyleCnt="0"/>
      <dgm:spPr/>
    </dgm:pt>
    <dgm:pt modelId="{D6A9CE12-55D7-4BD1-9452-B1884CB397A0}" type="pres">
      <dgm:prSet presAssocID="{47E897AC-FA31-475C-8EED-A4C46C7E397C}" presName="tx1" presStyleLbl="revTx" presStyleIdx="8" presStyleCnt="16"/>
      <dgm:spPr/>
    </dgm:pt>
    <dgm:pt modelId="{56FF02F1-6591-4AF3-A11B-FC4F24E603CD}" type="pres">
      <dgm:prSet presAssocID="{47E897AC-FA31-475C-8EED-A4C46C7E397C}" presName="vert1" presStyleCnt="0"/>
      <dgm:spPr/>
    </dgm:pt>
    <dgm:pt modelId="{DA8CE1B2-8C6E-4EC8-9E19-51ED8CD4BA24}" type="pres">
      <dgm:prSet presAssocID="{05C280CE-8232-494B-8708-2DA2823288C4}" presName="vertSpace2a" presStyleCnt="0"/>
      <dgm:spPr/>
    </dgm:pt>
    <dgm:pt modelId="{6DFF8570-3C29-4305-9701-64AB9C857A1C}" type="pres">
      <dgm:prSet presAssocID="{05C280CE-8232-494B-8708-2DA2823288C4}" presName="horz2" presStyleCnt="0"/>
      <dgm:spPr/>
    </dgm:pt>
    <dgm:pt modelId="{B7F45310-EA01-4EC1-8FBA-D78AD6DBD87D}" type="pres">
      <dgm:prSet presAssocID="{05C280CE-8232-494B-8708-2DA2823288C4}" presName="horzSpace2" presStyleCnt="0"/>
      <dgm:spPr/>
    </dgm:pt>
    <dgm:pt modelId="{EFE6401D-B377-4C16-96A1-F9E29F6136A5}" type="pres">
      <dgm:prSet presAssocID="{05C280CE-8232-494B-8708-2DA2823288C4}" presName="tx2" presStyleLbl="revTx" presStyleIdx="9" presStyleCnt="16"/>
      <dgm:spPr/>
    </dgm:pt>
    <dgm:pt modelId="{C6E2334C-9364-43AB-A517-55A0E16B2F1D}" type="pres">
      <dgm:prSet presAssocID="{05C280CE-8232-494B-8708-2DA2823288C4}" presName="vert2" presStyleCnt="0"/>
      <dgm:spPr/>
    </dgm:pt>
    <dgm:pt modelId="{A68BBBB8-904F-4CA0-8B99-D1D4349CCC33}" type="pres">
      <dgm:prSet presAssocID="{05C280CE-8232-494B-8708-2DA2823288C4}" presName="thinLine2b" presStyleLbl="callout" presStyleIdx="4" presStyleCnt="8"/>
      <dgm:spPr/>
    </dgm:pt>
    <dgm:pt modelId="{E0A05CD2-7882-40A9-A988-DA23F5F4B4EB}" type="pres">
      <dgm:prSet presAssocID="{05C280CE-8232-494B-8708-2DA2823288C4}" presName="vertSpace2b" presStyleCnt="0"/>
      <dgm:spPr/>
    </dgm:pt>
    <dgm:pt modelId="{47EC065F-80D2-4F45-913D-7774AFE1E72C}" type="pres">
      <dgm:prSet presAssocID="{885BF675-E7E9-4E68-AF08-4300E0386737}" presName="thickLine" presStyleLbl="alignNode1" presStyleIdx="5" presStyleCnt="8"/>
      <dgm:spPr/>
    </dgm:pt>
    <dgm:pt modelId="{D8445E5F-D5C8-419D-9C45-FDE75AC085B5}" type="pres">
      <dgm:prSet presAssocID="{885BF675-E7E9-4E68-AF08-4300E0386737}" presName="horz1" presStyleCnt="0"/>
      <dgm:spPr/>
    </dgm:pt>
    <dgm:pt modelId="{CFF58366-55B0-4E4C-AABA-861188EEE213}" type="pres">
      <dgm:prSet presAssocID="{885BF675-E7E9-4E68-AF08-4300E0386737}" presName="tx1" presStyleLbl="revTx" presStyleIdx="10" presStyleCnt="16"/>
      <dgm:spPr/>
    </dgm:pt>
    <dgm:pt modelId="{204AA01C-08C0-4D2D-98B3-9342EE2DD124}" type="pres">
      <dgm:prSet presAssocID="{885BF675-E7E9-4E68-AF08-4300E0386737}" presName="vert1" presStyleCnt="0"/>
      <dgm:spPr/>
    </dgm:pt>
    <dgm:pt modelId="{655CBE2F-2457-4544-ADA0-B1E135467A4F}" type="pres">
      <dgm:prSet presAssocID="{94291DF3-2CC4-4618-B40F-87BA2DA8B4D4}" presName="vertSpace2a" presStyleCnt="0"/>
      <dgm:spPr/>
    </dgm:pt>
    <dgm:pt modelId="{024D4B73-05F1-4ABE-89EB-85145FD016C3}" type="pres">
      <dgm:prSet presAssocID="{94291DF3-2CC4-4618-B40F-87BA2DA8B4D4}" presName="horz2" presStyleCnt="0"/>
      <dgm:spPr/>
    </dgm:pt>
    <dgm:pt modelId="{EEE364A2-8C5E-4FF3-B70E-CD929F302D36}" type="pres">
      <dgm:prSet presAssocID="{94291DF3-2CC4-4618-B40F-87BA2DA8B4D4}" presName="horzSpace2" presStyleCnt="0"/>
      <dgm:spPr/>
    </dgm:pt>
    <dgm:pt modelId="{DA106F3D-86AD-4210-8F27-2CD1D4039805}" type="pres">
      <dgm:prSet presAssocID="{94291DF3-2CC4-4618-B40F-87BA2DA8B4D4}" presName="tx2" presStyleLbl="revTx" presStyleIdx="11" presStyleCnt="16"/>
      <dgm:spPr/>
    </dgm:pt>
    <dgm:pt modelId="{3FB8D5AF-72E2-4BA3-ADDA-F7ECB7CE6961}" type="pres">
      <dgm:prSet presAssocID="{94291DF3-2CC4-4618-B40F-87BA2DA8B4D4}" presName="vert2" presStyleCnt="0"/>
      <dgm:spPr/>
    </dgm:pt>
    <dgm:pt modelId="{DCBEAA8D-5FBB-4110-973E-511266D1B442}" type="pres">
      <dgm:prSet presAssocID="{94291DF3-2CC4-4618-B40F-87BA2DA8B4D4}" presName="thinLine2b" presStyleLbl="callout" presStyleIdx="5" presStyleCnt="8"/>
      <dgm:spPr/>
    </dgm:pt>
    <dgm:pt modelId="{36069F40-071B-4A37-83AC-C183682B5A94}" type="pres">
      <dgm:prSet presAssocID="{94291DF3-2CC4-4618-B40F-87BA2DA8B4D4}" presName="vertSpace2b" presStyleCnt="0"/>
      <dgm:spPr/>
    </dgm:pt>
    <dgm:pt modelId="{E3FAAABF-8B56-4176-A164-52F81E30BF63}" type="pres">
      <dgm:prSet presAssocID="{25ADCD27-CE9B-4528-BB0C-E2A524274FEB}" presName="thickLine" presStyleLbl="alignNode1" presStyleIdx="6" presStyleCnt="8"/>
      <dgm:spPr/>
    </dgm:pt>
    <dgm:pt modelId="{D4BF4FE9-E7CE-4A31-9456-9CCB182B1DA3}" type="pres">
      <dgm:prSet presAssocID="{25ADCD27-CE9B-4528-BB0C-E2A524274FEB}" presName="horz1" presStyleCnt="0"/>
      <dgm:spPr/>
    </dgm:pt>
    <dgm:pt modelId="{62F7F4CE-C400-4F83-B5CD-0058632F8C64}" type="pres">
      <dgm:prSet presAssocID="{25ADCD27-CE9B-4528-BB0C-E2A524274FEB}" presName="tx1" presStyleLbl="revTx" presStyleIdx="12" presStyleCnt="16"/>
      <dgm:spPr/>
    </dgm:pt>
    <dgm:pt modelId="{6EB92F59-698F-43DC-BD7B-98DBF973FC33}" type="pres">
      <dgm:prSet presAssocID="{25ADCD27-CE9B-4528-BB0C-E2A524274FEB}" presName="vert1" presStyleCnt="0"/>
      <dgm:spPr/>
    </dgm:pt>
    <dgm:pt modelId="{EDB63AEB-98B0-4AF2-B9B7-4A98623A9EDF}" type="pres">
      <dgm:prSet presAssocID="{346BE636-D320-410D-AC03-67E24357E369}" presName="vertSpace2a" presStyleCnt="0"/>
      <dgm:spPr/>
    </dgm:pt>
    <dgm:pt modelId="{376784E4-AC1B-4902-B7B4-BC65BB578AA6}" type="pres">
      <dgm:prSet presAssocID="{346BE636-D320-410D-AC03-67E24357E369}" presName="horz2" presStyleCnt="0"/>
      <dgm:spPr/>
    </dgm:pt>
    <dgm:pt modelId="{C3A9C8EA-C8D3-4DC9-8ED8-E345ABD704AE}" type="pres">
      <dgm:prSet presAssocID="{346BE636-D320-410D-AC03-67E24357E369}" presName="horzSpace2" presStyleCnt="0"/>
      <dgm:spPr/>
    </dgm:pt>
    <dgm:pt modelId="{B520228D-588C-49CD-8A74-388FAB169931}" type="pres">
      <dgm:prSet presAssocID="{346BE636-D320-410D-AC03-67E24357E369}" presName="tx2" presStyleLbl="revTx" presStyleIdx="13" presStyleCnt="16"/>
      <dgm:spPr/>
    </dgm:pt>
    <dgm:pt modelId="{F62B71F3-396D-423B-BC6B-6F3D7582E8FC}" type="pres">
      <dgm:prSet presAssocID="{346BE636-D320-410D-AC03-67E24357E369}" presName="vert2" presStyleCnt="0"/>
      <dgm:spPr/>
    </dgm:pt>
    <dgm:pt modelId="{D33BF53E-10D8-437E-A0E9-DF103826592F}" type="pres">
      <dgm:prSet presAssocID="{346BE636-D320-410D-AC03-67E24357E369}" presName="thinLine2b" presStyleLbl="callout" presStyleIdx="6" presStyleCnt="8"/>
      <dgm:spPr/>
    </dgm:pt>
    <dgm:pt modelId="{F8377939-B82B-4B5B-96E6-0BF39F6BD7F2}" type="pres">
      <dgm:prSet presAssocID="{346BE636-D320-410D-AC03-67E24357E369}" presName="vertSpace2b" presStyleCnt="0"/>
      <dgm:spPr/>
    </dgm:pt>
    <dgm:pt modelId="{119553D1-8F98-46A2-B73A-004856BAF6B8}" type="pres">
      <dgm:prSet presAssocID="{2364D662-47DF-4961-829A-2AFA45902DD8}" presName="thickLine" presStyleLbl="alignNode1" presStyleIdx="7" presStyleCnt="8"/>
      <dgm:spPr/>
    </dgm:pt>
    <dgm:pt modelId="{F2900782-8A51-4B50-BDA5-DD7E26691E85}" type="pres">
      <dgm:prSet presAssocID="{2364D662-47DF-4961-829A-2AFA45902DD8}" presName="horz1" presStyleCnt="0"/>
      <dgm:spPr/>
    </dgm:pt>
    <dgm:pt modelId="{02626084-C469-4143-9947-54C6FB294ACC}" type="pres">
      <dgm:prSet presAssocID="{2364D662-47DF-4961-829A-2AFA45902DD8}" presName="tx1" presStyleLbl="revTx" presStyleIdx="14" presStyleCnt="16"/>
      <dgm:spPr/>
    </dgm:pt>
    <dgm:pt modelId="{E5E93420-496E-4056-B359-2B0E988520F4}" type="pres">
      <dgm:prSet presAssocID="{2364D662-47DF-4961-829A-2AFA45902DD8}" presName="vert1" presStyleCnt="0"/>
      <dgm:spPr/>
    </dgm:pt>
    <dgm:pt modelId="{19BCDCA5-AC89-4C28-8CEA-2A0AAEF22E0A}" type="pres">
      <dgm:prSet presAssocID="{E22ADDD7-BD29-46B2-A680-71E33F3F7B23}" presName="vertSpace2a" presStyleCnt="0"/>
      <dgm:spPr/>
    </dgm:pt>
    <dgm:pt modelId="{649E45B0-9F50-4B55-A854-24633591C7EB}" type="pres">
      <dgm:prSet presAssocID="{E22ADDD7-BD29-46B2-A680-71E33F3F7B23}" presName="horz2" presStyleCnt="0"/>
      <dgm:spPr/>
    </dgm:pt>
    <dgm:pt modelId="{C31A171E-360C-4462-AEB6-5E2D41AD0202}" type="pres">
      <dgm:prSet presAssocID="{E22ADDD7-BD29-46B2-A680-71E33F3F7B23}" presName="horzSpace2" presStyleCnt="0"/>
      <dgm:spPr/>
    </dgm:pt>
    <dgm:pt modelId="{7B219B26-E895-4C31-B5C8-1AFF965D350B}" type="pres">
      <dgm:prSet presAssocID="{E22ADDD7-BD29-46B2-A680-71E33F3F7B23}" presName="tx2" presStyleLbl="revTx" presStyleIdx="15" presStyleCnt="16"/>
      <dgm:spPr/>
    </dgm:pt>
    <dgm:pt modelId="{23C47939-8144-40A0-BEF1-6FEEDC19EB3B}" type="pres">
      <dgm:prSet presAssocID="{E22ADDD7-BD29-46B2-A680-71E33F3F7B23}" presName="vert2" presStyleCnt="0"/>
      <dgm:spPr/>
    </dgm:pt>
    <dgm:pt modelId="{ABB99B3B-AA21-486A-A203-F82007D0C41F}" type="pres">
      <dgm:prSet presAssocID="{E22ADDD7-BD29-46B2-A680-71E33F3F7B23}" presName="thinLine2b" presStyleLbl="callout" presStyleIdx="7" presStyleCnt="8"/>
      <dgm:spPr/>
    </dgm:pt>
    <dgm:pt modelId="{1FFC5D36-57B7-4DF3-A163-B069AE791E23}" type="pres">
      <dgm:prSet presAssocID="{E22ADDD7-BD29-46B2-A680-71E33F3F7B23}" presName="vertSpace2b" presStyleCnt="0"/>
      <dgm:spPr/>
    </dgm:pt>
  </dgm:ptLst>
  <dgm:cxnLst>
    <dgm:cxn modelId="{40335900-F909-454E-9201-9D544AA01DF5}" type="presOf" srcId="{A62D977C-B3D8-4C9B-B1B8-F97C04C7A4CA}" destId="{BF3B3832-FC6B-40EA-82FE-BB80A3EE48A6}" srcOrd="0" destOrd="0" presId="urn:microsoft.com/office/officeart/2008/layout/LinedList"/>
    <dgm:cxn modelId="{2D0F210A-31C5-4120-82CD-67855FFC7922}" srcId="{2364D662-47DF-4961-829A-2AFA45902DD8}" destId="{E22ADDD7-BD29-46B2-A680-71E33F3F7B23}" srcOrd="0" destOrd="0" parTransId="{87DEF586-855E-489E-89E4-712932B15DBC}" sibTransId="{F6C92767-6DF4-4F07-8931-5ECC42C2380F}"/>
    <dgm:cxn modelId="{AE706D0A-EBF7-4DC6-9AAB-E7B7F9A45C16}" srcId="{57492CE3-5123-4914-AAA0-6F18951B754B}" destId="{885BF675-E7E9-4E68-AF08-4300E0386737}" srcOrd="5" destOrd="0" parTransId="{5D76DFB9-3FF2-4EC6-8997-8377EAC66095}" sibTransId="{B26E3CFD-8016-40D4-A894-AF80073E19D7}"/>
    <dgm:cxn modelId="{1FC6B40D-1965-445E-9EA8-9F268CE02E17}" srcId="{57492CE3-5123-4914-AAA0-6F18951B754B}" destId="{2364D662-47DF-4961-829A-2AFA45902DD8}" srcOrd="7" destOrd="0" parTransId="{3B0959F8-6239-4236-B3B4-6B7E1F89D7AC}" sibTransId="{8BF77EA1-0E8D-47EE-8441-BC8BFD163B8B}"/>
    <dgm:cxn modelId="{77798814-650E-4997-B44A-81DA475F729B}" type="presOf" srcId="{59FA6C57-ADF2-4DA0-8E56-691672AF6F37}" destId="{D5DF4FCE-5B9D-4A51-86C2-0B924DEE4F2A}" srcOrd="0" destOrd="0" presId="urn:microsoft.com/office/officeart/2008/layout/LinedList"/>
    <dgm:cxn modelId="{08D1E416-B9C1-496A-932F-30C4B4F0B91C}" srcId="{57492CE3-5123-4914-AAA0-6F18951B754B}" destId="{25ADCD27-CE9B-4528-BB0C-E2A524274FEB}" srcOrd="6" destOrd="0" parTransId="{9625A237-0EB0-4829-897F-7C53680F0A75}" sibTransId="{B0B03E45-EF9E-46B4-9DA4-AD5F1AE0C4FB}"/>
    <dgm:cxn modelId="{114C1E1A-C2F2-42EE-8C19-A30D6A445612}" srcId="{28CE8ADA-0843-4BFA-86E4-48A5CD1171C1}" destId="{9C79F898-A002-4B56-8BE1-F125D0501427}" srcOrd="0" destOrd="0" parTransId="{B604C088-0EBB-4042-92B6-F5F862173876}" sibTransId="{264A3F44-BBF0-453B-A3AA-12FF3B38A607}"/>
    <dgm:cxn modelId="{0E827024-DCF3-4207-B20C-606BF4B2F44B}" srcId="{745B3AFD-0E39-49D7-97A8-926B86232543}" destId="{59FA6C57-ADF2-4DA0-8E56-691672AF6F37}" srcOrd="0" destOrd="0" parTransId="{F8832F17-BC87-45ED-9561-868E7E7485CD}" sibTransId="{49292423-C58F-4AC1-B56A-DE6776D5F69C}"/>
    <dgm:cxn modelId="{E8664827-8DBF-4602-9947-5581D0653CD5}" srcId="{57492CE3-5123-4914-AAA0-6F18951B754B}" destId="{28CE8ADA-0843-4BFA-86E4-48A5CD1171C1}" srcOrd="0" destOrd="0" parTransId="{89D7D563-622B-42B4-AB12-DBA9F019CCDF}" sibTransId="{A8E339ED-0DF1-4509-868D-5344C9E2FA9F}"/>
    <dgm:cxn modelId="{4CF59527-0DEA-414C-94DF-4448468D256A}" srcId="{57492CE3-5123-4914-AAA0-6F18951B754B}" destId="{28A99A7A-28B6-472D-9CC6-A211E14FF574}" srcOrd="1" destOrd="0" parTransId="{30EB53E9-F511-4BCF-AAFD-906B56F85B90}" sibTransId="{610F0D7D-9CA0-4B30-8D96-B12B95D38F43}"/>
    <dgm:cxn modelId="{57BE6641-E390-447F-BB8C-7733CC87054D}" srcId="{28A99A7A-28B6-472D-9CC6-A211E14FF574}" destId="{A62D977C-B3D8-4C9B-B1B8-F97C04C7A4CA}" srcOrd="0" destOrd="0" parTransId="{8C1DE244-EB26-4F69-84B5-EFC04A85C2E8}" sibTransId="{FC14C149-7704-43CF-9024-6BEE62F7A80C}"/>
    <dgm:cxn modelId="{1CFCF044-A486-4558-813B-B18284119B80}" srcId="{57492CE3-5123-4914-AAA0-6F18951B754B}" destId="{47E897AC-FA31-475C-8EED-A4C46C7E397C}" srcOrd="4" destOrd="0" parTransId="{53CDEC82-719A-41B3-A200-F5C455C3D029}" sibTransId="{A59481AB-F1B9-4503-B94A-1A7AA87C3B4C}"/>
    <dgm:cxn modelId="{D62FD16A-7779-4E92-A606-063519DA0F08}" srcId="{885BF675-E7E9-4E68-AF08-4300E0386737}" destId="{94291DF3-2CC4-4618-B40F-87BA2DA8B4D4}" srcOrd="0" destOrd="0" parTransId="{841828E1-4BC2-44C8-A9C3-87911907F922}" sibTransId="{6CC633D2-ED8B-41B5-97E6-5A209C8F05E7}"/>
    <dgm:cxn modelId="{AC21286B-ACCD-46F7-9DCD-20742D3F51ED}" srcId="{25ADCD27-CE9B-4528-BB0C-E2A524274FEB}" destId="{346BE636-D320-410D-AC03-67E24357E369}" srcOrd="0" destOrd="0" parTransId="{987176D6-21B1-4E41-9222-9C313F786860}" sibTransId="{D3E04869-103C-4FEF-8553-77A804DE2598}"/>
    <dgm:cxn modelId="{DD5FDA4F-E622-49BA-8D17-D5FC87933865}" srcId="{57492CE3-5123-4914-AAA0-6F18951B754B}" destId="{745B3AFD-0E39-49D7-97A8-926B86232543}" srcOrd="3" destOrd="0" parTransId="{2766FA47-64E8-4978-8436-09F0086B172A}" sibTransId="{9632CDE7-10FC-4A6B-B4EC-0D2110B86478}"/>
    <dgm:cxn modelId="{6ECE3073-EE36-45E0-90EB-FD94B1E4FD06}" type="presOf" srcId="{B555290F-8671-4DF9-92E8-4AE602396919}" destId="{731ED7F0-1BB9-4724-B0FF-C2FB27201FED}" srcOrd="0" destOrd="0" presId="urn:microsoft.com/office/officeart/2008/layout/LinedList"/>
    <dgm:cxn modelId="{3CD48D74-4ACB-4227-979D-0752CF1DF354}" type="presOf" srcId="{2364D662-47DF-4961-829A-2AFA45902DD8}" destId="{02626084-C469-4143-9947-54C6FB294ACC}" srcOrd="0" destOrd="0" presId="urn:microsoft.com/office/officeart/2008/layout/LinedList"/>
    <dgm:cxn modelId="{A592AD59-DC90-4EAC-9D3F-06936F01DED7}" type="presOf" srcId="{05C280CE-8232-494B-8708-2DA2823288C4}" destId="{EFE6401D-B377-4C16-96A1-F9E29F6136A5}" srcOrd="0" destOrd="0" presId="urn:microsoft.com/office/officeart/2008/layout/LinedList"/>
    <dgm:cxn modelId="{D7E4BB8D-C56D-40F8-B4F7-DA7A99BD6B44}" type="presOf" srcId="{346BE636-D320-410D-AC03-67E24357E369}" destId="{B520228D-588C-49CD-8A74-388FAB169931}" srcOrd="0" destOrd="0" presId="urn:microsoft.com/office/officeart/2008/layout/LinedList"/>
    <dgm:cxn modelId="{B4184790-7D8C-4D6A-9EA2-C1D71C75D89A}" type="presOf" srcId="{28CE8ADA-0843-4BFA-86E4-48A5CD1171C1}" destId="{5058D716-5B32-4228-96B1-A75FEE8F0F38}" srcOrd="0" destOrd="0" presId="urn:microsoft.com/office/officeart/2008/layout/LinedList"/>
    <dgm:cxn modelId="{DD182991-236E-45D1-A20E-C5164D976DAA}" type="presOf" srcId="{885BF675-E7E9-4E68-AF08-4300E0386737}" destId="{CFF58366-55B0-4E4C-AABA-861188EEE213}" srcOrd="0" destOrd="0" presId="urn:microsoft.com/office/officeart/2008/layout/LinedList"/>
    <dgm:cxn modelId="{9D24AE9D-ED2C-40E2-8E4A-E2C4F5703913}" type="presOf" srcId="{28A99A7A-28B6-472D-9CC6-A211E14FF574}" destId="{B6986E29-518B-485B-A44F-91E669B8AC34}" srcOrd="0" destOrd="0" presId="urn:microsoft.com/office/officeart/2008/layout/LinedList"/>
    <dgm:cxn modelId="{0D8738A1-C101-4C7B-8157-0F8154AF0F3D}" type="presOf" srcId="{57492CE3-5123-4914-AAA0-6F18951B754B}" destId="{AF99518B-44F0-4DD0-90AB-8619994CD058}" srcOrd="0" destOrd="0" presId="urn:microsoft.com/office/officeart/2008/layout/LinedList"/>
    <dgm:cxn modelId="{F7417EA7-1021-4A70-A408-1CAA6697E573}" type="presOf" srcId="{9C79F898-A002-4B56-8BE1-F125D0501427}" destId="{AECA66F0-A0DD-445D-8F19-E979BD7A6C51}" srcOrd="0" destOrd="0" presId="urn:microsoft.com/office/officeart/2008/layout/LinedList"/>
    <dgm:cxn modelId="{493BF6B7-5C37-4AD3-A8BD-AEDADC3B2341}" type="presOf" srcId="{94291DF3-2CC4-4618-B40F-87BA2DA8B4D4}" destId="{DA106F3D-86AD-4210-8F27-2CD1D4039805}" srcOrd="0" destOrd="0" presId="urn:microsoft.com/office/officeart/2008/layout/LinedList"/>
    <dgm:cxn modelId="{8947B7B8-3EAA-46DF-8003-AB738AF60B96}" srcId="{47E897AC-FA31-475C-8EED-A4C46C7E397C}" destId="{05C280CE-8232-494B-8708-2DA2823288C4}" srcOrd="0" destOrd="0" parTransId="{6EDDB858-BA13-4D90-A319-8E6F3F24487A}" sibTransId="{3176E61C-AB07-4057-AB42-FD74CA025A27}"/>
    <dgm:cxn modelId="{55F833C8-F2C5-47B7-9FB9-61DCADDC0BC4}" type="presOf" srcId="{E22ADDD7-BD29-46B2-A680-71E33F3F7B23}" destId="{7B219B26-E895-4C31-B5C8-1AFF965D350B}" srcOrd="0" destOrd="0" presId="urn:microsoft.com/office/officeart/2008/layout/LinedList"/>
    <dgm:cxn modelId="{E8BC70D1-13CE-4C25-83D2-10E953C6019F}" type="presOf" srcId="{25ADCD27-CE9B-4528-BB0C-E2A524274FEB}" destId="{62F7F4CE-C400-4F83-B5CD-0058632F8C64}" srcOrd="0" destOrd="0" presId="urn:microsoft.com/office/officeart/2008/layout/LinedList"/>
    <dgm:cxn modelId="{4B7679D6-F9A5-4C98-86B7-3855D0917C9F}" srcId="{57492CE3-5123-4914-AAA0-6F18951B754B}" destId="{B555290F-8671-4DF9-92E8-4AE602396919}" srcOrd="2" destOrd="0" parTransId="{F7F4868D-02B4-4D5D-B256-D402BC30C4FB}" sibTransId="{2EBB9F6E-54B8-4AF4-8334-2F8D887693EB}"/>
    <dgm:cxn modelId="{C1F60EDC-C23F-481F-8896-3C171C6C6663}" type="presOf" srcId="{D29A7003-7843-4975-8202-E6825E791B8D}" destId="{4A1FDB4D-7F06-41D1-A560-803295431B8B}" srcOrd="0" destOrd="0" presId="urn:microsoft.com/office/officeart/2008/layout/LinedList"/>
    <dgm:cxn modelId="{A68261E7-27E3-4992-9C67-791F5F6894D1}" type="presOf" srcId="{745B3AFD-0E39-49D7-97A8-926B86232543}" destId="{07D91979-A62F-45DF-BCD0-317D056C3C2E}" srcOrd="0" destOrd="0" presId="urn:microsoft.com/office/officeart/2008/layout/LinedList"/>
    <dgm:cxn modelId="{5F78B4F1-5DBE-4F1C-A9CD-AF9D2EC23F9A}" type="presOf" srcId="{47E897AC-FA31-475C-8EED-A4C46C7E397C}" destId="{D6A9CE12-55D7-4BD1-9452-B1884CB397A0}" srcOrd="0" destOrd="0" presId="urn:microsoft.com/office/officeart/2008/layout/LinedList"/>
    <dgm:cxn modelId="{A59667F4-1909-4145-BCFB-567DCE04CF0A}" srcId="{B555290F-8671-4DF9-92E8-4AE602396919}" destId="{D29A7003-7843-4975-8202-E6825E791B8D}" srcOrd="0" destOrd="0" parTransId="{3124CE45-31DB-46B3-BA0A-29B27AF085BA}" sibTransId="{64A53236-A6E7-4D9D-B6AF-09433A4C174A}"/>
    <dgm:cxn modelId="{046D6A04-7197-4E0A-A0FA-EB32CA719B33}" type="presParOf" srcId="{AF99518B-44F0-4DD0-90AB-8619994CD058}" destId="{5EAB5000-2174-40E1-9BAE-FDA138A31AE5}" srcOrd="0" destOrd="0" presId="urn:microsoft.com/office/officeart/2008/layout/LinedList"/>
    <dgm:cxn modelId="{70CC8EA4-B156-4800-ABC6-CC2A1B0F22E6}" type="presParOf" srcId="{AF99518B-44F0-4DD0-90AB-8619994CD058}" destId="{FC1B422B-96BF-475D-8CEE-DAFD7B756602}" srcOrd="1" destOrd="0" presId="urn:microsoft.com/office/officeart/2008/layout/LinedList"/>
    <dgm:cxn modelId="{588204AD-13AE-417A-8B60-A6D637919699}" type="presParOf" srcId="{FC1B422B-96BF-475D-8CEE-DAFD7B756602}" destId="{5058D716-5B32-4228-96B1-A75FEE8F0F38}" srcOrd="0" destOrd="0" presId="urn:microsoft.com/office/officeart/2008/layout/LinedList"/>
    <dgm:cxn modelId="{14847424-D5B0-4D2F-9996-CC9AC8A702D8}" type="presParOf" srcId="{FC1B422B-96BF-475D-8CEE-DAFD7B756602}" destId="{11F53A9B-42C8-420A-9905-D92256ACE26A}" srcOrd="1" destOrd="0" presId="urn:microsoft.com/office/officeart/2008/layout/LinedList"/>
    <dgm:cxn modelId="{2A8B60E2-CB1A-4A07-80D8-213909429E3D}" type="presParOf" srcId="{11F53A9B-42C8-420A-9905-D92256ACE26A}" destId="{F9C4DEFC-D54A-41D2-8026-623A5CF7087D}" srcOrd="0" destOrd="0" presId="urn:microsoft.com/office/officeart/2008/layout/LinedList"/>
    <dgm:cxn modelId="{68B55FEA-D4BD-48A4-87C7-7646531AE00D}" type="presParOf" srcId="{11F53A9B-42C8-420A-9905-D92256ACE26A}" destId="{1EABF902-1C39-4D8B-A893-17F8CC4D1824}" srcOrd="1" destOrd="0" presId="urn:microsoft.com/office/officeart/2008/layout/LinedList"/>
    <dgm:cxn modelId="{AB25E0D2-E17E-414A-882C-5BEF0976FFBC}" type="presParOf" srcId="{1EABF902-1C39-4D8B-A893-17F8CC4D1824}" destId="{3B02931B-1FAE-4126-99D4-5DCCA0B72C96}" srcOrd="0" destOrd="0" presId="urn:microsoft.com/office/officeart/2008/layout/LinedList"/>
    <dgm:cxn modelId="{8E2CB994-9DDE-4E08-8464-E5987DBB7A0A}" type="presParOf" srcId="{1EABF902-1C39-4D8B-A893-17F8CC4D1824}" destId="{AECA66F0-A0DD-445D-8F19-E979BD7A6C51}" srcOrd="1" destOrd="0" presId="urn:microsoft.com/office/officeart/2008/layout/LinedList"/>
    <dgm:cxn modelId="{E2C073E0-1535-4E7B-B3F6-2625F9A0A53B}" type="presParOf" srcId="{1EABF902-1C39-4D8B-A893-17F8CC4D1824}" destId="{6D6A97E1-966B-4E1E-A015-4FCA0AC050B2}" srcOrd="2" destOrd="0" presId="urn:microsoft.com/office/officeart/2008/layout/LinedList"/>
    <dgm:cxn modelId="{2AC93A08-6C80-44E1-80A6-42E14C3EB304}" type="presParOf" srcId="{11F53A9B-42C8-420A-9905-D92256ACE26A}" destId="{6E529160-6E85-4554-8653-2720A63356F4}" srcOrd="2" destOrd="0" presId="urn:microsoft.com/office/officeart/2008/layout/LinedList"/>
    <dgm:cxn modelId="{016C895A-CEB9-4A70-B724-9443E329C281}" type="presParOf" srcId="{11F53A9B-42C8-420A-9905-D92256ACE26A}" destId="{9EF97132-20DF-4636-BF55-60EF6ECB01D4}" srcOrd="3" destOrd="0" presId="urn:microsoft.com/office/officeart/2008/layout/LinedList"/>
    <dgm:cxn modelId="{7E71727B-4190-4CAF-8865-E7EE9F7EA74C}" type="presParOf" srcId="{AF99518B-44F0-4DD0-90AB-8619994CD058}" destId="{0E5671B8-E35F-479B-9F6A-C5CBD4D2219F}" srcOrd="2" destOrd="0" presId="urn:microsoft.com/office/officeart/2008/layout/LinedList"/>
    <dgm:cxn modelId="{A7322BB3-D980-496E-9DE5-BF5B9227669C}" type="presParOf" srcId="{AF99518B-44F0-4DD0-90AB-8619994CD058}" destId="{18343CF1-BA6E-4DFC-A875-9940987E0906}" srcOrd="3" destOrd="0" presId="urn:microsoft.com/office/officeart/2008/layout/LinedList"/>
    <dgm:cxn modelId="{2C76D10A-EB49-431B-9196-531B8670C102}" type="presParOf" srcId="{18343CF1-BA6E-4DFC-A875-9940987E0906}" destId="{B6986E29-518B-485B-A44F-91E669B8AC34}" srcOrd="0" destOrd="0" presId="urn:microsoft.com/office/officeart/2008/layout/LinedList"/>
    <dgm:cxn modelId="{8F75764C-4A11-430B-A767-48390008E3C8}" type="presParOf" srcId="{18343CF1-BA6E-4DFC-A875-9940987E0906}" destId="{1F544876-0A77-4931-9351-B28674187F4F}" srcOrd="1" destOrd="0" presId="urn:microsoft.com/office/officeart/2008/layout/LinedList"/>
    <dgm:cxn modelId="{A0B4A254-E412-4946-AFEE-88D04E0FBEB0}" type="presParOf" srcId="{1F544876-0A77-4931-9351-B28674187F4F}" destId="{24985835-BBF5-4A26-B031-A2710F6DE60C}" srcOrd="0" destOrd="0" presId="urn:microsoft.com/office/officeart/2008/layout/LinedList"/>
    <dgm:cxn modelId="{5369A45B-F088-4599-9108-CF8F7AE70246}" type="presParOf" srcId="{1F544876-0A77-4931-9351-B28674187F4F}" destId="{F446C4C3-6C35-44C7-A6F2-FBBE8AE5B847}" srcOrd="1" destOrd="0" presId="urn:microsoft.com/office/officeart/2008/layout/LinedList"/>
    <dgm:cxn modelId="{D195A144-8955-4266-A9A0-6AC70BBF9A84}" type="presParOf" srcId="{F446C4C3-6C35-44C7-A6F2-FBBE8AE5B847}" destId="{B4F4D2ED-10BA-4C81-9506-B66BE9643A46}" srcOrd="0" destOrd="0" presId="urn:microsoft.com/office/officeart/2008/layout/LinedList"/>
    <dgm:cxn modelId="{26FDD429-F3AA-4005-BE40-552F1D5ACEA1}" type="presParOf" srcId="{F446C4C3-6C35-44C7-A6F2-FBBE8AE5B847}" destId="{BF3B3832-FC6B-40EA-82FE-BB80A3EE48A6}" srcOrd="1" destOrd="0" presId="urn:microsoft.com/office/officeart/2008/layout/LinedList"/>
    <dgm:cxn modelId="{CA8F1F63-891F-45D6-8457-297AD421ADB1}" type="presParOf" srcId="{F446C4C3-6C35-44C7-A6F2-FBBE8AE5B847}" destId="{571072C4-CC34-4FBD-A0C6-E0625BF34730}" srcOrd="2" destOrd="0" presId="urn:microsoft.com/office/officeart/2008/layout/LinedList"/>
    <dgm:cxn modelId="{617065FD-D81D-4BED-989D-51727F509B74}" type="presParOf" srcId="{1F544876-0A77-4931-9351-B28674187F4F}" destId="{9F2D5A56-A429-4C8A-860D-7BFB4B55FE08}" srcOrd="2" destOrd="0" presId="urn:microsoft.com/office/officeart/2008/layout/LinedList"/>
    <dgm:cxn modelId="{77504344-7A8D-40D4-97CD-4BA822ABF8F9}" type="presParOf" srcId="{1F544876-0A77-4931-9351-B28674187F4F}" destId="{461C34E0-51F6-409A-A28D-4FA1912DD0D7}" srcOrd="3" destOrd="0" presId="urn:microsoft.com/office/officeart/2008/layout/LinedList"/>
    <dgm:cxn modelId="{7F8322AB-5B92-441C-AF30-EA5A2F4C2DC1}" type="presParOf" srcId="{AF99518B-44F0-4DD0-90AB-8619994CD058}" destId="{D20E8022-D766-4513-9BA4-B312B385C472}" srcOrd="4" destOrd="0" presId="urn:microsoft.com/office/officeart/2008/layout/LinedList"/>
    <dgm:cxn modelId="{69BBA719-E8CB-4CF3-88E4-B9D9E07DF844}" type="presParOf" srcId="{AF99518B-44F0-4DD0-90AB-8619994CD058}" destId="{3C43636F-7A71-4E05-9D8E-EEA87C8B192F}" srcOrd="5" destOrd="0" presId="urn:microsoft.com/office/officeart/2008/layout/LinedList"/>
    <dgm:cxn modelId="{23662101-91E9-4079-9893-254F740C30F9}" type="presParOf" srcId="{3C43636F-7A71-4E05-9D8E-EEA87C8B192F}" destId="{731ED7F0-1BB9-4724-B0FF-C2FB27201FED}" srcOrd="0" destOrd="0" presId="urn:microsoft.com/office/officeart/2008/layout/LinedList"/>
    <dgm:cxn modelId="{3DA2312C-4706-4315-BBE0-02460F6DC46B}" type="presParOf" srcId="{3C43636F-7A71-4E05-9D8E-EEA87C8B192F}" destId="{7E1C2ECD-08F7-44A3-B0E4-E77C3D994FCC}" srcOrd="1" destOrd="0" presId="urn:microsoft.com/office/officeart/2008/layout/LinedList"/>
    <dgm:cxn modelId="{463C9A9B-3857-41E1-B0E0-EEE99B7E4070}" type="presParOf" srcId="{7E1C2ECD-08F7-44A3-B0E4-E77C3D994FCC}" destId="{762B4D24-7BA9-4073-B196-E4EA740AAAA4}" srcOrd="0" destOrd="0" presId="urn:microsoft.com/office/officeart/2008/layout/LinedList"/>
    <dgm:cxn modelId="{63537FA4-94E1-434C-9B3E-9B2D16FB57C9}" type="presParOf" srcId="{7E1C2ECD-08F7-44A3-B0E4-E77C3D994FCC}" destId="{1F1D67D9-3A0F-4CAF-97F6-ACC4E1F6BF84}" srcOrd="1" destOrd="0" presId="urn:microsoft.com/office/officeart/2008/layout/LinedList"/>
    <dgm:cxn modelId="{35A9CF99-5391-4AEE-AAB4-2912F74B10A9}" type="presParOf" srcId="{1F1D67D9-3A0F-4CAF-97F6-ACC4E1F6BF84}" destId="{325C1109-03E7-40D2-834F-F58CFDC3B493}" srcOrd="0" destOrd="0" presId="urn:microsoft.com/office/officeart/2008/layout/LinedList"/>
    <dgm:cxn modelId="{45E50F08-8D7D-4172-A420-D0AA0BE8CDF1}" type="presParOf" srcId="{1F1D67D9-3A0F-4CAF-97F6-ACC4E1F6BF84}" destId="{4A1FDB4D-7F06-41D1-A560-803295431B8B}" srcOrd="1" destOrd="0" presId="urn:microsoft.com/office/officeart/2008/layout/LinedList"/>
    <dgm:cxn modelId="{3D4C1362-3E35-4C70-B226-6C5A42CAA700}" type="presParOf" srcId="{1F1D67D9-3A0F-4CAF-97F6-ACC4E1F6BF84}" destId="{3A29295C-2DA9-4EAA-A84C-618C63DA4F23}" srcOrd="2" destOrd="0" presId="urn:microsoft.com/office/officeart/2008/layout/LinedList"/>
    <dgm:cxn modelId="{2C4E7FC5-BEE0-4950-860A-CF914B601860}" type="presParOf" srcId="{7E1C2ECD-08F7-44A3-B0E4-E77C3D994FCC}" destId="{5476CA6B-2D06-4EEB-AC81-38F1C1691BB9}" srcOrd="2" destOrd="0" presId="urn:microsoft.com/office/officeart/2008/layout/LinedList"/>
    <dgm:cxn modelId="{D35EBCED-435E-4EB9-B4F3-774DF18B347F}" type="presParOf" srcId="{7E1C2ECD-08F7-44A3-B0E4-E77C3D994FCC}" destId="{87248F89-3202-47F2-8D15-73CE6FAD0A98}" srcOrd="3" destOrd="0" presId="urn:microsoft.com/office/officeart/2008/layout/LinedList"/>
    <dgm:cxn modelId="{45370AFF-7DA9-4CC1-949F-A24AFFC94BC0}" type="presParOf" srcId="{AF99518B-44F0-4DD0-90AB-8619994CD058}" destId="{AECDE1B4-4701-4E4C-93FF-0126E6C21225}" srcOrd="6" destOrd="0" presId="urn:microsoft.com/office/officeart/2008/layout/LinedList"/>
    <dgm:cxn modelId="{65BAB19B-4A66-4D98-ADC1-8A219EE31DEC}" type="presParOf" srcId="{AF99518B-44F0-4DD0-90AB-8619994CD058}" destId="{C34A8415-E51B-410D-9A7D-D1BDA1C1E8B6}" srcOrd="7" destOrd="0" presId="urn:microsoft.com/office/officeart/2008/layout/LinedList"/>
    <dgm:cxn modelId="{E68D77AD-6462-4320-B1C4-5FBA415C1452}" type="presParOf" srcId="{C34A8415-E51B-410D-9A7D-D1BDA1C1E8B6}" destId="{07D91979-A62F-45DF-BCD0-317D056C3C2E}" srcOrd="0" destOrd="0" presId="urn:microsoft.com/office/officeart/2008/layout/LinedList"/>
    <dgm:cxn modelId="{13B07C0B-97E2-44CB-947D-DBBE9E23E063}" type="presParOf" srcId="{C34A8415-E51B-410D-9A7D-D1BDA1C1E8B6}" destId="{563B3E93-F76D-49D3-BD6C-D72CD5BA3F7C}" srcOrd="1" destOrd="0" presId="urn:microsoft.com/office/officeart/2008/layout/LinedList"/>
    <dgm:cxn modelId="{082767CB-9275-4528-8031-42AD791612FD}" type="presParOf" srcId="{563B3E93-F76D-49D3-BD6C-D72CD5BA3F7C}" destId="{DDB71C51-1102-45E9-8F9F-80E9653ED9C9}" srcOrd="0" destOrd="0" presId="urn:microsoft.com/office/officeart/2008/layout/LinedList"/>
    <dgm:cxn modelId="{24906156-00BD-4276-A254-D6BDB1AB912A}" type="presParOf" srcId="{563B3E93-F76D-49D3-BD6C-D72CD5BA3F7C}" destId="{9D27EB7E-65B9-45DE-92F6-BE079BD1447D}" srcOrd="1" destOrd="0" presId="urn:microsoft.com/office/officeart/2008/layout/LinedList"/>
    <dgm:cxn modelId="{4E185618-5917-4A12-82C0-A3FEBBDE5771}" type="presParOf" srcId="{9D27EB7E-65B9-45DE-92F6-BE079BD1447D}" destId="{2A01E39D-E304-4352-9921-575DEF192224}" srcOrd="0" destOrd="0" presId="urn:microsoft.com/office/officeart/2008/layout/LinedList"/>
    <dgm:cxn modelId="{26E517E8-4860-4894-81BE-27444EAB492E}" type="presParOf" srcId="{9D27EB7E-65B9-45DE-92F6-BE079BD1447D}" destId="{D5DF4FCE-5B9D-4A51-86C2-0B924DEE4F2A}" srcOrd="1" destOrd="0" presId="urn:microsoft.com/office/officeart/2008/layout/LinedList"/>
    <dgm:cxn modelId="{61794EA3-FB2E-4243-A1E9-E9AE769D92CD}" type="presParOf" srcId="{9D27EB7E-65B9-45DE-92F6-BE079BD1447D}" destId="{3628F14F-4CE5-4673-8BF1-273C45AE014C}" srcOrd="2" destOrd="0" presId="urn:microsoft.com/office/officeart/2008/layout/LinedList"/>
    <dgm:cxn modelId="{EE9FA3A4-6EB4-4E91-99D5-B9C6675B4502}" type="presParOf" srcId="{563B3E93-F76D-49D3-BD6C-D72CD5BA3F7C}" destId="{B658C046-3EF7-4126-A702-F9616A4B5C04}" srcOrd="2" destOrd="0" presId="urn:microsoft.com/office/officeart/2008/layout/LinedList"/>
    <dgm:cxn modelId="{FF1CC548-8F6B-418F-A992-DFE66110592B}" type="presParOf" srcId="{563B3E93-F76D-49D3-BD6C-D72CD5BA3F7C}" destId="{B6868367-D10A-416E-9FD6-C730DE8F1469}" srcOrd="3" destOrd="0" presId="urn:microsoft.com/office/officeart/2008/layout/LinedList"/>
    <dgm:cxn modelId="{7588D2C9-F595-46B1-B3E5-ED010A7D20A8}" type="presParOf" srcId="{AF99518B-44F0-4DD0-90AB-8619994CD058}" destId="{1CBE7833-6DF7-4A9D-8FCB-2A9554F90509}" srcOrd="8" destOrd="0" presId="urn:microsoft.com/office/officeart/2008/layout/LinedList"/>
    <dgm:cxn modelId="{D1A8F81B-9340-431A-AD44-DA2E7355D248}" type="presParOf" srcId="{AF99518B-44F0-4DD0-90AB-8619994CD058}" destId="{9456E0F3-1A1C-447A-944D-5B2ACCCB167A}" srcOrd="9" destOrd="0" presId="urn:microsoft.com/office/officeart/2008/layout/LinedList"/>
    <dgm:cxn modelId="{10425096-0ACC-42D2-8E9C-31F80B1C77C7}" type="presParOf" srcId="{9456E0F3-1A1C-447A-944D-5B2ACCCB167A}" destId="{D6A9CE12-55D7-4BD1-9452-B1884CB397A0}" srcOrd="0" destOrd="0" presId="urn:microsoft.com/office/officeart/2008/layout/LinedList"/>
    <dgm:cxn modelId="{5CB3EB1B-178A-492D-8291-4F8ADFE29775}" type="presParOf" srcId="{9456E0F3-1A1C-447A-944D-5B2ACCCB167A}" destId="{56FF02F1-6591-4AF3-A11B-FC4F24E603CD}" srcOrd="1" destOrd="0" presId="urn:microsoft.com/office/officeart/2008/layout/LinedList"/>
    <dgm:cxn modelId="{DFF1A310-1033-4B31-83F4-3200653E2C3B}" type="presParOf" srcId="{56FF02F1-6591-4AF3-A11B-FC4F24E603CD}" destId="{DA8CE1B2-8C6E-4EC8-9E19-51ED8CD4BA24}" srcOrd="0" destOrd="0" presId="urn:microsoft.com/office/officeart/2008/layout/LinedList"/>
    <dgm:cxn modelId="{9C60DBEE-6EB0-4900-82E2-960A8864341F}" type="presParOf" srcId="{56FF02F1-6591-4AF3-A11B-FC4F24E603CD}" destId="{6DFF8570-3C29-4305-9701-64AB9C857A1C}" srcOrd="1" destOrd="0" presId="urn:microsoft.com/office/officeart/2008/layout/LinedList"/>
    <dgm:cxn modelId="{96644FBB-0164-4E41-A8C1-7E86C2EB17B3}" type="presParOf" srcId="{6DFF8570-3C29-4305-9701-64AB9C857A1C}" destId="{B7F45310-EA01-4EC1-8FBA-D78AD6DBD87D}" srcOrd="0" destOrd="0" presId="urn:microsoft.com/office/officeart/2008/layout/LinedList"/>
    <dgm:cxn modelId="{D56F85B7-DFD3-404E-BD63-27FA581F83A1}" type="presParOf" srcId="{6DFF8570-3C29-4305-9701-64AB9C857A1C}" destId="{EFE6401D-B377-4C16-96A1-F9E29F6136A5}" srcOrd="1" destOrd="0" presId="urn:microsoft.com/office/officeart/2008/layout/LinedList"/>
    <dgm:cxn modelId="{8875B54A-B8F5-45AF-87B1-D73295EFB634}" type="presParOf" srcId="{6DFF8570-3C29-4305-9701-64AB9C857A1C}" destId="{C6E2334C-9364-43AB-A517-55A0E16B2F1D}" srcOrd="2" destOrd="0" presId="urn:microsoft.com/office/officeart/2008/layout/LinedList"/>
    <dgm:cxn modelId="{95896674-74A9-4267-9E3A-F8EDD3A751FE}" type="presParOf" srcId="{56FF02F1-6591-4AF3-A11B-FC4F24E603CD}" destId="{A68BBBB8-904F-4CA0-8B99-D1D4349CCC33}" srcOrd="2" destOrd="0" presId="urn:microsoft.com/office/officeart/2008/layout/LinedList"/>
    <dgm:cxn modelId="{E3B85F8D-683B-454C-8CA6-C40CB8DFAABC}" type="presParOf" srcId="{56FF02F1-6591-4AF3-A11B-FC4F24E603CD}" destId="{E0A05CD2-7882-40A9-A988-DA23F5F4B4EB}" srcOrd="3" destOrd="0" presId="urn:microsoft.com/office/officeart/2008/layout/LinedList"/>
    <dgm:cxn modelId="{DFFD4FD9-1A62-401A-BC90-F76AE5A657C2}" type="presParOf" srcId="{AF99518B-44F0-4DD0-90AB-8619994CD058}" destId="{47EC065F-80D2-4F45-913D-7774AFE1E72C}" srcOrd="10" destOrd="0" presId="urn:microsoft.com/office/officeart/2008/layout/LinedList"/>
    <dgm:cxn modelId="{A5F5945C-5853-42F4-AA98-23B4FE2F749A}" type="presParOf" srcId="{AF99518B-44F0-4DD0-90AB-8619994CD058}" destId="{D8445E5F-D5C8-419D-9C45-FDE75AC085B5}" srcOrd="11" destOrd="0" presId="urn:microsoft.com/office/officeart/2008/layout/LinedList"/>
    <dgm:cxn modelId="{4F7A6701-C0B7-4111-B3C2-17340B2258ED}" type="presParOf" srcId="{D8445E5F-D5C8-419D-9C45-FDE75AC085B5}" destId="{CFF58366-55B0-4E4C-AABA-861188EEE213}" srcOrd="0" destOrd="0" presId="urn:microsoft.com/office/officeart/2008/layout/LinedList"/>
    <dgm:cxn modelId="{E630BCF6-CAC4-46B8-9F62-BCCEB490B832}" type="presParOf" srcId="{D8445E5F-D5C8-419D-9C45-FDE75AC085B5}" destId="{204AA01C-08C0-4D2D-98B3-9342EE2DD124}" srcOrd="1" destOrd="0" presId="urn:microsoft.com/office/officeart/2008/layout/LinedList"/>
    <dgm:cxn modelId="{719E305A-F69C-4787-A41B-025C36E3A5F3}" type="presParOf" srcId="{204AA01C-08C0-4D2D-98B3-9342EE2DD124}" destId="{655CBE2F-2457-4544-ADA0-B1E135467A4F}" srcOrd="0" destOrd="0" presId="urn:microsoft.com/office/officeart/2008/layout/LinedList"/>
    <dgm:cxn modelId="{D5C5B228-4CD9-4FF2-9B48-40B0455AD3AE}" type="presParOf" srcId="{204AA01C-08C0-4D2D-98B3-9342EE2DD124}" destId="{024D4B73-05F1-4ABE-89EB-85145FD016C3}" srcOrd="1" destOrd="0" presId="urn:microsoft.com/office/officeart/2008/layout/LinedList"/>
    <dgm:cxn modelId="{879BDF2C-6021-4237-A48C-4A46B0F49D2C}" type="presParOf" srcId="{024D4B73-05F1-4ABE-89EB-85145FD016C3}" destId="{EEE364A2-8C5E-4FF3-B70E-CD929F302D36}" srcOrd="0" destOrd="0" presId="urn:microsoft.com/office/officeart/2008/layout/LinedList"/>
    <dgm:cxn modelId="{3388D2C5-C353-448D-ABC5-FB8D7609901B}" type="presParOf" srcId="{024D4B73-05F1-4ABE-89EB-85145FD016C3}" destId="{DA106F3D-86AD-4210-8F27-2CD1D4039805}" srcOrd="1" destOrd="0" presId="urn:microsoft.com/office/officeart/2008/layout/LinedList"/>
    <dgm:cxn modelId="{A8A6F8F0-C1CA-41F5-A7F0-3CE1BDBBE0FD}" type="presParOf" srcId="{024D4B73-05F1-4ABE-89EB-85145FD016C3}" destId="{3FB8D5AF-72E2-4BA3-ADDA-F7ECB7CE6961}" srcOrd="2" destOrd="0" presId="urn:microsoft.com/office/officeart/2008/layout/LinedList"/>
    <dgm:cxn modelId="{0B603D35-4DF5-433D-AEB5-9EF9939D3D49}" type="presParOf" srcId="{204AA01C-08C0-4D2D-98B3-9342EE2DD124}" destId="{DCBEAA8D-5FBB-4110-973E-511266D1B442}" srcOrd="2" destOrd="0" presId="urn:microsoft.com/office/officeart/2008/layout/LinedList"/>
    <dgm:cxn modelId="{949CA085-8A52-4423-A768-76856B854A79}" type="presParOf" srcId="{204AA01C-08C0-4D2D-98B3-9342EE2DD124}" destId="{36069F40-071B-4A37-83AC-C183682B5A94}" srcOrd="3" destOrd="0" presId="urn:microsoft.com/office/officeart/2008/layout/LinedList"/>
    <dgm:cxn modelId="{7B3C3793-29E5-4A4F-A9F7-CB65DBC4FE40}" type="presParOf" srcId="{AF99518B-44F0-4DD0-90AB-8619994CD058}" destId="{E3FAAABF-8B56-4176-A164-52F81E30BF63}" srcOrd="12" destOrd="0" presId="urn:microsoft.com/office/officeart/2008/layout/LinedList"/>
    <dgm:cxn modelId="{292E83AB-0481-4DA7-AA66-C7718FC5E4FE}" type="presParOf" srcId="{AF99518B-44F0-4DD0-90AB-8619994CD058}" destId="{D4BF4FE9-E7CE-4A31-9456-9CCB182B1DA3}" srcOrd="13" destOrd="0" presId="urn:microsoft.com/office/officeart/2008/layout/LinedList"/>
    <dgm:cxn modelId="{09ED66E5-D619-4EA9-9437-3CD05F9D1729}" type="presParOf" srcId="{D4BF4FE9-E7CE-4A31-9456-9CCB182B1DA3}" destId="{62F7F4CE-C400-4F83-B5CD-0058632F8C64}" srcOrd="0" destOrd="0" presId="urn:microsoft.com/office/officeart/2008/layout/LinedList"/>
    <dgm:cxn modelId="{82EA0BD3-750E-4B8E-A613-B7E61296CA85}" type="presParOf" srcId="{D4BF4FE9-E7CE-4A31-9456-9CCB182B1DA3}" destId="{6EB92F59-698F-43DC-BD7B-98DBF973FC33}" srcOrd="1" destOrd="0" presId="urn:microsoft.com/office/officeart/2008/layout/LinedList"/>
    <dgm:cxn modelId="{6AB7B323-16D3-4695-8291-FADF0E01A717}" type="presParOf" srcId="{6EB92F59-698F-43DC-BD7B-98DBF973FC33}" destId="{EDB63AEB-98B0-4AF2-B9B7-4A98623A9EDF}" srcOrd="0" destOrd="0" presId="urn:microsoft.com/office/officeart/2008/layout/LinedList"/>
    <dgm:cxn modelId="{0B9816F2-5DEA-4AEE-BEA3-A50DD785C1FF}" type="presParOf" srcId="{6EB92F59-698F-43DC-BD7B-98DBF973FC33}" destId="{376784E4-AC1B-4902-B7B4-BC65BB578AA6}" srcOrd="1" destOrd="0" presId="urn:microsoft.com/office/officeart/2008/layout/LinedList"/>
    <dgm:cxn modelId="{D0B06884-B990-4CBB-B047-3F1EF8A5829D}" type="presParOf" srcId="{376784E4-AC1B-4902-B7B4-BC65BB578AA6}" destId="{C3A9C8EA-C8D3-4DC9-8ED8-E345ABD704AE}" srcOrd="0" destOrd="0" presId="urn:microsoft.com/office/officeart/2008/layout/LinedList"/>
    <dgm:cxn modelId="{42B73709-D5FC-4939-A9C7-57A688C24BD4}" type="presParOf" srcId="{376784E4-AC1B-4902-B7B4-BC65BB578AA6}" destId="{B520228D-588C-49CD-8A74-388FAB169931}" srcOrd="1" destOrd="0" presId="urn:microsoft.com/office/officeart/2008/layout/LinedList"/>
    <dgm:cxn modelId="{837D6FF3-30E1-4194-88BE-42A6AE48D004}" type="presParOf" srcId="{376784E4-AC1B-4902-B7B4-BC65BB578AA6}" destId="{F62B71F3-396D-423B-BC6B-6F3D7582E8FC}" srcOrd="2" destOrd="0" presId="urn:microsoft.com/office/officeart/2008/layout/LinedList"/>
    <dgm:cxn modelId="{5216438E-5308-491E-87AC-2C7397581D92}" type="presParOf" srcId="{6EB92F59-698F-43DC-BD7B-98DBF973FC33}" destId="{D33BF53E-10D8-437E-A0E9-DF103826592F}" srcOrd="2" destOrd="0" presId="urn:microsoft.com/office/officeart/2008/layout/LinedList"/>
    <dgm:cxn modelId="{D179E3BE-E67C-45EE-A237-6CC254A6D75A}" type="presParOf" srcId="{6EB92F59-698F-43DC-BD7B-98DBF973FC33}" destId="{F8377939-B82B-4B5B-96E6-0BF39F6BD7F2}" srcOrd="3" destOrd="0" presId="urn:microsoft.com/office/officeart/2008/layout/LinedList"/>
    <dgm:cxn modelId="{ACD12C52-7E72-431B-9C41-346B1489A342}" type="presParOf" srcId="{AF99518B-44F0-4DD0-90AB-8619994CD058}" destId="{119553D1-8F98-46A2-B73A-004856BAF6B8}" srcOrd="14" destOrd="0" presId="urn:microsoft.com/office/officeart/2008/layout/LinedList"/>
    <dgm:cxn modelId="{7E211DE2-41F9-4383-9DE6-F72956055ADF}" type="presParOf" srcId="{AF99518B-44F0-4DD0-90AB-8619994CD058}" destId="{F2900782-8A51-4B50-BDA5-DD7E26691E85}" srcOrd="15" destOrd="0" presId="urn:microsoft.com/office/officeart/2008/layout/LinedList"/>
    <dgm:cxn modelId="{D6015D62-321A-46A4-8CF6-EA417901BB8E}" type="presParOf" srcId="{F2900782-8A51-4B50-BDA5-DD7E26691E85}" destId="{02626084-C469-4143-9947-54C6FB294ACC}" srcOrd="0" destOrd="0" presId="urn:microsoft.com/office/officeart/2008/layout/LinedList"/>
    <dgm:cxn modelId="{5A74BB44-977E-4B11-AAB0-BCC24458CFD3}" type="presParOf" srcId="{F2900782-8A51-4B50-BDA5-DD7E26691E85}" destId="{E5E93420-496E-4056-B359-2B0E988520F4}" srcOrd="1" destOrd="0" presId="urn:microsoft.com/office/officeart/2008/layout/LinedList"/>
    <dgm:cxn modelId="{C3659B20-BF6C-4DFE-AD34-845B2D193E91}" type="presParOf" srcId="{E5E93420-496E-4056-B359-2B0E988520F4}" destId="{19BCDCA5-AC89-4C28-8CEA-2A0AAEF22E0A}" srcOrd="0" destOrd="0" presId="urn:microsoft.com/office/officeart/2008/layout/LinedList"/>
    <dgm:cxn modelId="{C5CA90C6-D6F4-4CAC-A9D2-6ADA30FE01F0}" type="presParOf" srcId="{E5E93420-496E-4056-B359-2B0E988520F4}" destId="{649E45B0-9F50-4B55-A854-24633591C7EB}" srcOrd="1" destOrd="0" presId="urn:microsoft.com/office/officeart/2008/layout/LinedList"/>
    <dgm:cxn modelId="{B0FBD42E-8B64-4CE7-A23F-34D3DAA9B66B}" type="presParOf" srcId="{649E45B0-9F50-4B55-A854-24633591C7EB}" destId="{C31A171E-360C-4462-AEB6-5E2D41AD0202}" srcOrd="0" destOrd="0" presId="urn:microsoft.com/office/officeart/2008/layout/LinedList"/>
    <dgm:cxn modelId="{A9311FAB-E478-496D-9264-C5A786A3A75D}" type="presParOf" srcId="{649E45B0-9F50-4B55-A854-24633591C7EB}" destId="{7B219B26-E895-4C31-B5C8-1AFF965D350B}" srcOrd="1" destOrd="0" presId="urn:microsoft.com/office/officeart/2008/layout/LinedList"/>
    <dgm:cxn modelId="{4F861FF6-B1BD-4A32-A4F2-B8F02CC3378F}" type="presParOf" srcId="{649E45B0-9F50-4B55-A854-24633591C7EB}" destId="{23C47939-8144-40A0-BEF1-6FEEDC19EB3B}" srcOrd="2" destOrd="0" presId="urn:microsoft.com/office/officeart/2008/layout/LinedList"/>
    <dgm:cxn modelId="{45F72966-4879-4FDC-AEFD-A9425BC1BD6A}" type="presParOf" srcId="{E5E93420-496E-4056-B359-2B0E988520F4}" destId="{ABB99B3B-AA21-486A-A203-F82007D0C41F}" srcOrd="2" destOrd="0" presId="urn:microsoft.com/office/officeart/2008/layout/LinedList"/>
    <dgm:cxn modelId="{0A6FC549-850B-4DBC-81F3-0C933E2075C8}" type="presParOf" srcId="{E5E93420-496E-4056-B359-2B0E988520F4}" destId="{1FFC5D36-57B7-4DF3-A163-B069AE791E2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BF804D-459E-42FF-BB17-4A8DFB24BF93}"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IE"/>
        </a:p>
      </dgm:t>
    </dgm:pt>
    <dgm:pt modelId="{CBE27AB4-0BF8-4B38-8072-3AD88D9DFE82}">
      <dgm:prSet phldrT="[Text]"/>
      <dgm:spPr/>
      <dgm:t>
        <a:bodyPr/>
        <a:lstStyle/>
        <a:p>
          <a:r>
            <a:rPr lang="en-US" dirty="0"/>
            <a:t>1. Scope and initiation</a:t>
          </a:r>
          <a:endParaRPr lang="en-IE" dirty="0"/>
        </a:p>
      </dgm:t>
    </dgm:pt>
    <dgm:pt modelId="{E548260C-6895-4539-83E9-FF814E9CE785}" type="parTrans" cxnId="{639ECDA1-99AE-4EA9-9C9C-1F34DEC995CE}">
      <dgm:prSet/>
      <dgm:spPr/>
      <dgm:t>
        <a:bodyPr/>
        <a:lstStyle/>
        <a:p>
          <a:endParaRPr lang="en-IE"/>
        </a:p>
      </dgm:t>
    </dgm:pt>
    <dgm:pt modelId="{A0BD9EBE-CD33-4249-B3BA-D27C453E612B}" type="sibTrans" cxnId="{639ECDA1-99AE-4EA9-9C9C-1F34DEC995CE}">
      <dgm:prSet/>
      <dgm:spPr/>
      <dgm:t>
        <a:bodyPr/>
        <a:lstStyle/>
        <a:p>
          <a:endParaRPr lang="en-IE"/>
        </a:p>
      </dgm:t>
    </dgm:pt>
    <dgm:pt modelId="{B9DA3221-8A7F-439E-AA65-7402E2F6E441}">
      <dgm:prSet phldrT="[Text]"/>
      <dgm:spPr/>
      <dgm:t>
        <a:bodyPr/>
        <a:lstStyle/>
        <a:p>
          <a:r>
            <a:rPr lang="en-US" dirty="0"/>
            <a:t>2. Assess org. capability</a:t>
          </a:r>
          <a:endParaRPr lang="en-IE" dirty="0"/>
        </a:p>
      </dgm:t>
    </dgm:pt>
    <dgm:pt modelId="{B7A326BE-1D20-46E0-A721-C6CDF1463AB1}" type="parTrans" cxnId="{9C08CC9D-1C78-446A-BBBE-80FBA09CF433}">
      <dgm:prSet/>
      <dgm:spPr/>
      <dgm:t>
        <a:bodyPr/>
        <a:lstStyle/>
        <a:p>
          <a:endParaRPr lang="en-IE"/>
        </a:p>
      </dgm:t>
    </dgm:pt>
    <dgm:pt modelId="{4E8F4304-F60F-439B-B8B8-AED334B9E325}" type="sibTrans" cxnId="{9C08CC9D-1C78-446A-BBBE-80FBA09CF433}">
      <dgm:prSet/>
      <dgm:spPr/>
      <dgm:t>
        <a:bodyPr/>
        <a:lstStyle/>
        <a:p>
          <a:endParaRPr lang="en-IE"/>
        </a:p>
      </dgm:t>
    </dgm:pt>
    <dgm:pt modelId="{982B29AD-16CA-428B-8445-8AFFE6EF8830}">
      <dgm:prSet phldrT="[Text]"/>
      <dgm:spPr/>
      <dgm:t>
        <a:bodyPr/>
        <a:lstStyle/>
        <a:p>
          <a:r>
            <a:rPr lang="en-US" dirty="0"/>
            <a:t>3. Establish Vision of what DG will bring</a:t>
          </a:r>
          <a:endParaRPr lang="en-IE" dirty="0"/>
        </a:p>
      </dgm:t>
    </dgm:pt>
    <dgm:pt modelId="{418FCC5C-79AC-4719-A88C-7F40AF86A747}" type="parTrans" cxnId="{93D8CB6A-7D7D-4C55-B23C-27BA428828A1}">
      <dgm:prSet/>
      <dgm:spPr/>
      <dgm:t>
        <a:bodyPr/>
        <a:lstStyle/>
        <a:p>
          <a:endParaRPr lang="en-IE"/>
        </a:p>
      </dgm:t>
    </dgm:pt>
    <dgm:pt modelId="{F8ABB5E5-5741-41A5-A011-53C098FFB237}" type="sibTrans" cxnId="{93D8CB6A-7D7D-4C55-B23C-27BA428828A1}">
      <dgm:prSet/>
      <dgm:spPr/>
      <dgm:t>
        <a:bodyPr/>
        <a:lstStyle/>
        <a:p>
          <a:endParaRPr lang="en-IE"/>
        </a:p>
      </dgm:t>
    </dgm:pt>
    <dgm:pt modelId="{3EBB7B2E-56AE-40B5-B441-6B5B225B2652}">
      <dgm:prSet phldrT="[Text]"/>
      <dgm:spPr/>
      <dgm:t>
        <a:bodyPr/>
        <a:lstStyle/>
        <a:p>
          <a:r>
            <a:rPr lang="en-US" dirty="0"/>
            <a:t>4. Align data and business value</a:t>
          </a:r>
          <a:endParaRPr lang="en-IE" dirty="0"/>
        </a:p>
      </dgm:t>
    </dgm:pt>
    <dgm:pt modelId="{5A4D031E-C19D-4791-A511-DDF7B49C2BD4}" type="parTrans" cxnId="{77F51364-5D0C-4919-BBF7-4985B8A3190B}">
      <dgm:prSet/>
      <dgm:spPr/>
      <dgm:t>
        <a:bodyPr/>
        <a:lstStyle/>
        <a:p>
          <a:endParaRPr lang="en-IE"/>
        </a:p>
      </dgm:t>
    </dgm:pt>
    <dgm:pt modelId="{39A09216-937B-41CE-8203-58A988912921}" type="sibTrans" cxnId="{77F51364-5D0C-4919-BBF7-4985B8A3190B}">
      <dgm:prSet/>
      <dgm:spPr/>
      <dgm:t>
        <a:bodyPr/>
        <a:lstStyle/>
        <a:p>
          <a:endParaRPr lang="en-IE"/>
        </a:p>
      </dgm:t>
    </dgm:pt>
    <dgm:pt modelId="{FA7CBF5E-9608-4C88-96F0-B68B1275E051}">
      <dgm:prSet phldrT="[Text]"/>
      <dgm:spPr/>
      <dgm:t>
        <a:bodyPr/>
        <a:lstStyle/>
        <a:p>
          <a:r>
            <a:rPr lang="en-US" dirty="0"/>
            <a:t>5. Establish DG functional design (</a:t>
          </a:r>
          <a:r>
            <a:rPr lang="en-IE" dirty="0"/>
            <a:t>principles, policies, and processes)</a:t>
          </a:r>
        </a:p>
      </dgm:t>
    </dgm:pt>
    <dgm:pt modelId="{AD1FD4FC-D509-491A-8EFD-281B536DE424}" type="parTrans" cxnId="{21ADC3F5-D195-44ED-BDDC-9372F20A5468}">
      <dgm:prSet/>
      <dgm:spPr/>
      <dgm:t>
        <a:bodyPr/>
        <a:lstStyle/>
        <a:p>
          <a:endParaRPr lang="en-IE"/>
        </a:p>
      </dgm:t>
    </dgm:pt>
    <dgm:pt modelId="{2FF23449-6C71-4B3F-B52E-F457451683C7}" type="sibTrans" cxnId="{21ADC3F5-D195-44ED-BDDC-9372F20A5468}">
      <dgm:prSet/>
      <dgm:spPr/>
      <dgm:t>
        <a:bodyPr/>
        <a:lstStyle/>
        <a:p>
          <a:endParaRPr lang="en-IE"/>
        </a:p>
      </dgm:t>
    </dgm:pt>
    <dgm:pt modelId="{EDCFE4D8-4B33-4189-8CCA-98153BBFF56C}">
      <dgm:prSet phldrT="[Text]"/>
      <dgm:spPr/>
      <dgm:t>
        <a:bodyPr/>
        <a:lstStyle/>
        <a:p>
          <a:r>
            <a:rPr lang="en-US" dirty="0"/>
            <a:t>6. Establish framework design (org structure, roles and responsibilities)</a:t>
          </a:r>
          <a:endParaRPr lang="en-IE" dirty="0"/>
        </a:p>
      </dgm:t>
    </dgm:pt>
    <dgm:pt modelId="{834FC9D9-FFE2-495D-8FFB-8B486B215FA6}" type="parTrans" cxnId="{D18D1FF7-8F2A-4143-8166-10DABCA3C8D1}">
      <dgm:prSet/>
      <dgm:spPr/>
      <dgm:t>
        <a:bodyPr/>
        <a:lstStyle/>
        <a:p>
          <a:endParaRPr lang="en-IE"/>
        </a:p>
      </dgm:t>
    </dgm:pt>
    <dgm:pt modelId="{3D7CE7F9-8A76-4369-9C68-2F393F81C4B9}" type="sibTrans" cxnId="{D18D1FF7-8F2A-4143-8166-10DABCA3C8D1}">
      <dgm:prSet/>
      <dgm:spPr/>
      <dgm:t>
        <a:bodyPr/>
        <a:lstStyle/>
        <a:p>
          <a:endParaRPr lang="en-IE"/>
        </a:p>
      </dgm:t>
    </dgm:pt>
    <dgm:pt modelId="{ADA2065A-7D1B-4278-99AF-72A1B5318A48}">
      <dgm:prSet phldrT="[Text]"/>
      <dgm:spPr/>
      <dgm:t>
        <a:bodyPr/>
        <a:lstStyle/>
        <a:p>
          <a:r>
            <a:rPr lang="en-US" dirty="0"/>
            <a:t>7. Decide on roadmap (incl links with other initiatives)</a:t>
          </a:r>
          <a:endParaRPr lang="en-IE" dirty="0"/>
        </a:p>
      </dgm:t>
    </dgm:pt>
    <dgm:pt modelId="{6955945C-9E9C-45D4-AF9D-227EEC612C0B}" type="parTrans" cxnId="{A14878EB-00BC-4C7B-99C8-9364B67F4D30}">
      <dgm:prSet/>
      <dgm:spPr/>
      <dgm:t>
        <a:bodyPr/>
        <a:lstStyle/>
        <a:p>
          <a:endParaRPr lang="en-IE"/>
        </a:p>
      </dgm:t>
    </dgm:pt>
    <dgm:pt modelId="{53C597A0-8B92-4054-953A-932279F16D38}" type="sibTrans" cxnId="{A14878EB-00BC-4C7B-99C8-9364B67F4D30}">
      <dgm:prSet/>
      <dgm:spPr/>
      <dgm:t>
        <a:bodyPr/>
        <a:lstStyle/>
        <a:p>
          <a:endParaRPr lang="en-IE"/>
        </a:p>
      </dgm:t>
    </dgm:pt>
    <dgm:pt modelId="{58D54A9E-1BAF-44E1-B227-18CF1131C25A}">
      <dgm:prSet phldrT="[Text]"/>
      <dgm:spPr/>
      <dgm:t>
        <a:bodyPr/>
        <a:lstStyle/>
        <a:p>
          <a:r>
            <a:rPr lang="en-US" dirty="0"/>
            <a:t>8.  Roll-out, sustain</a:t>
          </a:r>
          <a:endParaRPr lang="en-IE" dirty="0"/>
        </a:p>
      </dgm:t>
    </dgm:pt>
    <dgm:pt modelId="{2634C23F-D4F1-430B-B91C-A82E604C88B5}" type="parTrans" cxnId="{6C74B3BC-BB71-4479-9C31-FBA1726C0314}">
      <dgm:prSet/>
      <dgm:spPr/>
      <dgm:t>
        <a:bodyPr/>
        <a:lstStyle/>
        <a:p>
          <a:endParaRPr lang="en-IE"/>
        </a:p>
      </dgm:t>
    </dgm:pt>
    <dgm:pt modelId="{972D0BBC-9987-4520-B781-D31530B3DA38}" type="sibTrans" cxnId="{6C74B3BC-BB71-4479-9C31-FBA1726C0314}">
      <dgm:prSet/>
      <dgm:spPr/>
      <dgm:t>
        <a:bodyPr/>
        <a:lstStyle/>
        <a:p>
          <a:endParaRPr lang="en-IE"/>
        </a:p>
      </dgm:t>
    </dgm:pt>
    <dgm:pt modelId="{DDFB74E5-91A6-4FB4-8745-025DBA555035}" type="pres">
      <dgm:prSet presAssocID="{73BF804D-459E-42FF-BB17-4A8DFB24BF93}" presName="Name0" presStyleCnt="0">
        <dgm:presLayoutVars>
          <dgm:dir/>
          <dgm:resizeHandles/>
        </dgm:presLayoutVars>
      </dgm:prSet>
      <dgm:spPr/>
    </dgm:pt>
    <dgm:pt modelId="{CB19F31A-8E7C-4381-96BE-C429785D9C69}" type="pres">
      <dgm:prSet presAssocID="{CBE27AB4-0BF8-4B38-8072-3AD88D9DFE82}" presName="compNode" presStyleCnt="0"/>
      <dgm:spPr/>
    </dgm:pt>
    <dgm:pt modelId="{3207952F-ECD7-49A5-953C-969C30A6ACA6}" type="pres">
      <dgm:prSet presAssocID="{CBE27AB4-0BF8-4B38-8072-3AD88D9DFE82}" presName="dummyConnPt" presStyleCnt="0"/>
      <dgm:spPr/>
    </dgm:pt>
    <dgm:pt modelId="{8390BB3A-30AD-4A0B-9B48-B1855157D06E}" type="pres">
      <dgm:prSet presAssocID="{CBE27AB4-0BF8-4B38-8072-3AD88D9DFE82}" presName="node" presStyleLbl="node1" presStyleIdx="0" presStyleCnt="8">
        <dgm:presLayoutVars>
          <dgm:bulletEnabled val="1"/>
        </dgm:presLayoutVars>
      </dgm:prSet>
      <dgm:spPr/>
    </dgm:pt>
    <dgm:pt modelId="{662CC253-EBDD-492F-A92A-3E54AA321AC2}" type="pres">
      <dgm:prSet presAssocID="{A0BD9EBE-CD33-4249-B3BA-D27C453E612B}" presName="sibTrans" presStyleLbl="bgSibTrans2D1" presStyleIdx="0" presStyleCnt="7"/>
      <dgm:spPr/>
    </dgm:pt>
    <dgm:pt modelId="{5A5238D9-D9B0-4025-BB28-7FA9AC388600}" type="pres">
      <dgm:prSet presAssocID="{B9DA3221-8A7F-439E-AA65-7402E2F6E441}" presName="compNode" presStyleCnt="0"/>
      <dgm:spPr/>
    </dgm:pt>
    <dgm:pt modelId="{FA5B0FFB-7924-4B01-84DE-A4AB3F29799F}" type="pres">
      <dgm:prSet presAssocID="{B9DA3221-8A7F-439E-AA65-7402E2F6E441}" presName="dummyConnPt" presStyleCnt="0"/>
      <dgm:spPr/>
    </dgm:pt>
    <dgm:pt modelId="{4D57DD88-3DF9-4E1D-B22A-ACBCC0C32FDA}" type="pres">
      <dgm:prSet presAssocID="{B9DA3221-8A7F-439E-AA65-7402E2F6E441}" presName="node" presStyleLbl="node1" presStyleIdx="1" presStyleCnt="8">
        <dgm:presLayoutVars>
          <dgm:bulletEnabled val="1"/>
        </dgm:presLayoutVars>
      </dgm:prSet>
      <dgm:spPr/>
    </dgm:pt>
    <dgm:pt modelId="{2918E9E6-61A3-469D-B4EC-A2C77E23978B}" type="pres">
      <dgm:prSet presAssocID="{4E8F4304-F60F-439B-B8B8-AED334B9E325}" presName="sibTrans" presStyleLbl="bgSibTrans2D1" presStyleIdx="1" presStyleCnt="7"/>
      <dgm:spPr/>
    </dgm:pt>
    <dgm:pt modelId="{82D4413D-5F19-449F-AE2B-BBA6751E5AA3}" type="pres">
      <dgm:prSet presAssocID="{982B29AD-16CA-428B-8445-8AFFE6EF8830}" presName="compNode" presStyleCnt="0"/>
      <dgm:spPr/>
    </dgm:pt>
    <dgm:pt modelId="{68B68431-CA4E-410C-A910-D482CE7BC19D}" type="pres">
      <dgm:prSet presAssocID="{982B29AD-16CA-428B-8445-8AFFE6EF8830}" presName="dummyConnPt" presStyleCnt="0"/>
      <dgm:spPr/>
    </dgm:pt>
    <dgm:pt modelId="{DD53DE89-DF17-44C2-8492-3D3EBB972A3C}" type="pres">
      <dgm:prSet presAssocID="{982B29AD-16CA-428B-8445-8AFFE6EF8830}" presName="node" presStyleLbl="node1" presStyleIdx="2" presStyleCnt="8">
        <dgm:presLayoutVars>
          <dgm:bulletEnabled val="1"/>
        </dgm:presLayoutVars>
      </dgm:prSet>
      <dgm:spPr/>
    </dgm:pt>
    <dgm:pt modelId="{F5B8F92D-506F-417C-9B9F-A43E95D33503}" type="pres">
      <dgm:prSet presAssocID="{F8ABB5E5-5741-41A5-A011-53C098FFB237}" presName="sibTrans" presStyleLbl="bgSibTrans2D1" presStyleIdx="2" presStyleCnt="7"/>
      <dgm:spPr/>
    </dgm:pt>
    <dgm:pt modelId="{8508E5C3-548F-44B6-8708-B8F2FD3E37D1}" type="pres">
      <dgm:prSet presAssocID="{3EBB7B2E-56AE-40B5-B441-6B5B225B2652}" presName="compNode" presStyleCnt="0"/>
      <dgm:spPr/>
    </dgm:pt>
    <dgm:pt modelId="{96863ECD-2A46-4FCF-9531-F74405A0B22E}" type="pres">
      <dgm:prSet presAssocID="{3EBB7B2E-56AE-40B5-B441-6B5B225B2652}" presName="dummyConnPt" presStyleCnt="0"/>
      <dgm:spPr/>
    </dgm:pt>
    <dgm:pt modelId="{37CB4A5F-2B54-488E-9E71-FE8135DD5A45}" type="pres">
      <dgm:prSet presAssocID="{3EBB7B2E-56AE-40B5-B441-6B5B225B2652}" presName="node" presStyleLbl="node1" presStyleIdx="3" presStyleCnt="8">
        <dgm:presLayoutVars>
          <dgm:bulletEnabled val="1"/>
        </dgm:presLayoutVars>
      </dgm:prSet>
      <dgm:spPr/>
    </dgm:pt>
    <dgm:pt modelId="{33ECD19D-ECE0-4BBF-8540-40E18722774C}" type="pres">
      <dgm:prSet presAssocID="{39A09216-937B-41CE-8203-58A988912921}" presName="sibTrans" presStyleLbl="bgSibTrans2D1" presStyleIdx="3" presStyleCnt="7"/>
      <dgm:spPr/>
    </dgm:pt>
    <dgm:pt modelId="{5EA66C6C-ADD2-41D8-99AA-7B9E643EB6E5}" type="pres">
      <dgm:prSet presAssocID="{FA7CBF5E-9608-4C88-96F0-B68B1275E051}" presName="compNode" presStyleCnt="0"/>
      <dgm:spPr/>
    </dgm:pt>
    <dgm:pt modelId="{B1F0DDDA-C68D-4C90-9A21-6F11C43E901A}" type="pres">
      <dgm:prSet presAssocID="{FA7CBF5E-9608-4C88-96F0-B68B1275E051}" presName="dummyConnPt" presStyleCnt="0"/>
      <dgm:spPr/>
    </dgm:pt>
    <dgm:pt modelId="{6560F030-ECEA-45A4-81B3-5EED0E361654}" type="pres">
      <dgm:prSet presAssocID="{FA7CBF5E-9608-4C88-96F0-B68B1275E051}" presName="node" presStyleLbl="node1" presStyleIdx="4" presStyleCnt="8">
        <dgm:presLayoutVars>
          <dgm:bulletEnabled val="1"/>
        </dgm:presLayoutVars>
      </dgm:prSet>
      <dgm:spPr/>
    </dgm:pt>
    <dgm:pt modelId="{B667F1AE-AA9D-4E44-ABAC-BBC229E70692}" type="pres">
      <dgm:prSet presAssocID="{2FF23449-6C71-4B3F-B52E-F457451683C7}" presName="sibTrans" presStyleLbl="bgSibTrans2D1" presStyleIdx="4" presStyleCnt="7"/>
      <dgm:spPr/>
    </dgm:pt>
    <dgm:pt modelId="{C68988BD-4A4F-42DD-9927-78A431341D25}" type="pres">
      <dgm:prSet presAssocID="{EDCFE4D8-4B33-4189-8CCA-98153BBFF56C}" presName="compNode" presStyleCnt="0"/>
      <dgm:spPr/>
    </dgm:pt>
    <dgm:pt modelId="{5B26864C-2EFD-40BE-BBC3-A8234626D218}" type="pres">
      <dgm:prSet presAssocID="{EDCFE4D8-4B33-4189-8CCA-98153BBFF56C}" presName="dummyConnPt" presStyleCnt="0"/>
      <dgm:spPr/>
    </dgm:pt>
    <dgm:pt modelId="{4B498C2D-D2D9-4C89-829C-62A51535A1E0}" type="pres">
      <dgm:prSet presAssocID="{EDCFE4D8-4B33-4189-8CCA-98153BBFF56C}" presName="node" presStyleLbl="node1" presStyleIdx="5" presStyleCnt="8">
        <dgm:presLayoutVars>
          <dgm:bulletEnabled val="1"/>
        </dgm:presLayoutVars>
      </dgm:prSet>
      <dgm:spPr/>
    </dgm:pt>
    <dgm:pt modelId="{7A9C6A33-DD13-44C2-9484-E83F57F337A8}" type="pres">
      <dgm:prSet presAssocID="{3D7CE7F9-8A76-4369-9C68-2F393F81C4B9}" presName="sibTrans" presStyleLbl="bgSibTrans2D1" presStyleIdx="5" presStyleCnt="7"/>
      <dgm:spPr/>
    </dgm:pt>
    <dgm:pt modelId="{1575096C-C052-439C-A9FC-D95B435080EF}" type="pres">
      <dgm:prSet presAssocID="{ADA2065A-7D1B-4278-99AF-72A1B5318A48}" presName="compNode" presStyleCnt="0"/>
      <dgm:spPr/>
    </dgm:pt>
    <dgm:pt modelId="{1EB6DF90-5278-4BDF-8A71-CEDC9627C519}" type="pres">
      <dgm:prSet presAssocID="{ADA2065A-7D1B-4278-99AF-72A1B5318A48}" presName="dummyConnPt" presStyleCnt="0"/>
      <dgm:spPr/>
    </dgm:pt>
    <dgm:pt modelId="{E0CD3FB7-B368-470B-B5F1-20581EA91BD4}" type="pres">
      <dgm:prSet presAssocID="{ADA2065A-7D1B-4278-99AF-72A1B5318A48}" presName="node" presStyleLbl="node1" presStyleIdx="6" presStyleCnt="8">
        <dgm:presLayoutVars>
          <dgm:bulletEnabled val="1"/>
        </dgm:presLayoutVars>
      </dgm:prSet>
      <dgm:spPr/>
    </dgm:pt>
    <dgm:pt modelId="{EE554329-2085-4DFD-9435-AFDFBD854622}" type="pres">
      <dgm:prSet presAssocID="{53C597A0-8B92-4054-953A-932279F16D38}" presName="sibTrans" presStyleLbl="bgSibTrans2D1" presStyleIdx="6" presStyleCnt="7"/>
      <dgm:spPr/>
    </dgm:pt>
    <dgm:pt modelId="{C2F708BA-147F-4B98-9F6B-18C1929E600F}" type="pres">
      <dgm:prSet presAssocID="{58D54A9E-1BAF-44E1-B227-18CF1131C25A}" presName="compNode" presStyleCnt="0"/>
      <dgm:spPr/>
    </dgm:pt>
    <dgm:pt modelId="{8FA506B0-8B8A-4BFF-9103-2DCEC75E9B55}" type="pres">
      <dgm:prSet presAssocID="{58D54A9E-1BAF-44E1-B227-18CF1131C25A}" presName="dummyConnPt" presStyleCnt="0"/>
      <dgm:spPr/>
    </dgm:pt>
    <dgm:pt modelId="{D5CECD5B-BD68-40FD-8893-2991FADB9200}" type="pres">
      <dgm:prSet presAssocID="{58D54A9E-1BAF-44E1-B227-18CF1131C25A}" presName="node" presStyleLbl="node1" presStyleIdx="7" presStyleCnt="8">
        <dgm:presLayoutVars>
          <dgm:bulletEnabled val="1"/>
        </dgm:presLayoutVars>
      </dgm:prSet>
      <dgm:spPr/>
    </dgm:pt>
  </dgm:ptLst>
  <dgm:cxnLst>
    <dgm:cxn modelId="{4C19DC03-1EA1-4C8B-A255-B2285D52A765}" type="presOf" srcId="{2FF23449-6C71-4B3F-B52E-F457451683C7}" destId="{B667F1AE-AA9D-4E44-ABAC-BBC229E70692}" srcOrd="0" destOrd="0" presId="urn:microsoft.com/office/officeart/2005/8/layout/bProcess4"/>
    <dgm:cxn modelId="{7CE06C06-F643-4282-8F66-8A446F606152}" type="presOf" srcId="{3D7CE7F9-8A76-4369-9C68-2F393F81C4B9}" destId="{7A9C6A33-DD13-44C2-9484-E83F57F337A8}" srcOrd="0" destOrd="0" presId="urn:microsoft.com/office/officeart/2005/8/layout/bProcess4"/>
    <dgm:cxn modelId="{E0FD0115-3627-4EDE-82B9-BD6E842C40D9}" type="presOf" srcId="{982B29AD-16CA-428B-8445-8AFFE6EF8830}" destId="{DD53DE89-DF17-44C2-8492-3D3EBB972A3C}" srcOrd="0" destOrd="0" presId="urn:microsoft.com/office/officeart/2005/8/layout/bProcess4"/>
    <dgm:cxn modelId="{D265261F-5E07-4690-BB1A-F43D5182D4DF}" type="presOf" srcId="{FA7CBF5E-9608-4C88-96F0-B68B1275E051}" destId="{6560F030-ECEA-45A4-81B3-5EED0E361654}" srcOrd="0" destOrd="0" presId="urn:microsoft.com/office/officeart/2005/8/layout/bProcess4"/>
    <dgm:cxn modelId="{705B072C-1F2F-44F4-A7E8-D7173F962FC0}" type="presOf" srcId="{A0BD9EBE-CD33-4249-B3BA-D27C453E612B}" destId="{662CC253-EBDD-492F-A92A-3E54AA321AC2}" srcOrd="0" destOrd="0" presId="urn:microsoft.com/office/officeart/2005/8/layout/bProcess4"/>
    <dgm:cxn modelId="{710ACE35-84EA-41C3-A4FF-207090CC9C81}" type="presOf" srcId="{53C597A0-8B92-4054-953A-932279F16D38}" destId="{EE554329-2085-4DFD-9435-AFDFBD854622}" srcOrd="0" destOrd="0" presId="urn:microsoft.com/office/officeart/2005/8/layout/bProcess4"/>
    <dgm:cxn modelId="{C16C093D-E6A3-49A1-B486-1EAC8E6052C9}" type="presOf" srcId="{F8ABB5E5-5741-41A5-A011-53C098FFB237}" destId="{F5B8F92D-506F-417C-9B9F-A43E95D33503}" srcOrd="0" destOrd="0" presId="urn:microsoft.com/office/officeart/2005/8/layout/bProcess4"/>
    <dgm:cxn modelId="{BE150161-93DD-453C-990B-E7D0095E092E}" type="presOf" srcId="{4E8F4304-F60F-439B-B8B8-AED334B9E325}" destId="{2918E9E6-61A3-469D-B4EC-A2C77E23978B}" srcOrd="0" destOrd="0" presId="urn:microsoft.com/office/officeart/2005/8/layout/bProcess4"/>
    <dgm:cxn modelId="{77F51364-5D0C-4919-BBF7-4985B8A3190B}" srcId="{73BF804D-459E-42FF-BB17-4A8DFB24BF93}" destId="{3EBB7B2E-56AE-40B5-B441-6B5B225B2652}" srcOrd="3" destOrd="0" parTransId="{5A4D031E-C19D-4791-A511-DDF7B49C2BD4}" sibTransId="{39A09216-937B-41CE-8203-58A988912921}"/>
    <dgm:cxn modelId="{93D8CB6A-7D7D-4C55-B23C-27BA428828A1}" srcId="{73BF804D-459E-42FF-BB17-4A8DFB24BF93}" destId="{982B29AD-16CA-428B-8445-8AFFE6EF8830}" srcOrd="2" destOrd="0" parTransId="{418FCC5C-79AC-4719-A88C-7F40AF86A747}" sibTransId="{F8ABB5E5-5741-41A5-A011-53C098FFB237}"/>
    <dgm:cxn modelId="{DF5AEB6F-BF0F-433C-98CD-1C2F8498E455}" type="presOf" srcId="{B9DA3221-8A7F-439E-AA65-7402E2F6E441}" destId="{4D57DD88-3DF9-4E1D-B22A-ACBCC0C32FDA}" srcOrd="0" destOrd="0" presId="urn:microsoft.com/office/officeart/2005/8/layout/bProcess4"/>
    <dgm:cxn modelId="{D3C89D53-62C4-44FD-B250-6E8C62052ED7}" type="presOf" srcId="{3EBB7B2E-56AE-40B5-B441-6B5B225B2652}" destId="{37CB4A5F-2B54-488E-9E71-FE8135DD5A45}" srcOrd="0" destOrd="0" presId="urn:microsoft.com/office/officeart/2005/8/layout/bProcess4"/>
    <dgm:cxn modelId="{EDE60182-966B-46E2-9550-092360B577FB}" type="presOf" srcId="{EDCFE4D8-4B33-4189-8CCA-98153BBFF56C}" destId="{4B498C2D-D2D9-4C89-829C-62A51535A1E0}" srcOrd="0" destOrd="0" presId="urn:microsoft.com/office/officeart/2005/8/layout/bProcess4"/>
    <dgm:cxn modelId="{7CADFC82-EB09-400E-A89F-AFE90CA9C2B2}" type="presOf" srcId="{CBE27AB4-0BF8-4B38-8072-3AD88D9DFE82}" destId="{8390BB3A-30AD-4A0B-9B48-B1855157D06E}" srcOrd="0" destOrd="0" presId="urn:microsoft.com/office/officeart/2005/8/layout/bProcess4"/>
    <dgm:cxn modelId="{F7115F8F-FF15-4BA5-94DC-431C9C30291B}" type="presOf" srcId="{ADA2065A-7D1B-4278-99AF-72A1B5318A48}" destId="{E0CD3FB7-B368-470B-B5F1-20581EA91BD4}" srcOrd="0" destOrd="0" presId="urn:microsoft.com/office/officeart/2005/8/layout/bProcess4"/>
    <dgm:cxn modelId="{06F9768F-2261-41A9-8731-33865EF7D18F}" type="presOf" srcId="{58D54A9E-1BAF-44E1-B227-18CF1131C25A}" destId="{D5CECD5B-BD68-40FD-8893-2991FADB9200}" srcOrd="0" destOrd="0" presId="urn:microsoft.com/office/officeart/2005/8/layout/bProcess4"/>
    <dgm:cxn modelId="{9C08CC9D-1C78-446A-BBBE-80FBA09CF433}" srcId="{73BF804D-459E-42FF-BB17-4A8DFB24BF93}" destId="{B9DA3221-8A7F-439E-AA65-7402E2F6E441}" srcOrd="1" destOrd="0" parTransId="{B7A326BE-1D20-46E0-A721-C6CDF1463AB1}" sibTransId="{4E8F4304-F60F-439B-B8B8-AED334B9E325}"/>
    <dgm:cxn modelId="{639ECDA1-99AE-4EA9-9C9C-1F34DEC995CE}" srcId="{73BF804D-459E-42FF-BB17-4A8DFB24BF93}" destId="{CBE27AB4-0BF8-4B38-8072-3AD88D9DFE82}" srcOrd="0" destOrd="0" parTransId="{E548260C-6895-4539-83E9-FF814E9CE785}" sibTransId="{A0BD9EBE-CD33-4249-B3BA-D27C453E612B}"/>
    <dgm:cxn modelId="{6C74B3BC-BB71-4479-9C31-FBA1726C0314}" srcId="{73BF804D-459E-42FF-BB17-4A8DFB24BF93}" destId="{58D54A9E-1BAF-44E1-B227-18CF1131C25A}" srcOrd="7" destOrd="0" parTransId="{2634C23F-D4F1-430B-B91C-A82E604C88B5}" sibTransId="{972D0BBC-9987-4520-B781-D31530B3DA38}"/>
    <dgm:cxn modelId="{8F6B39D4-7AF5-4A8F-8819-004E14244268}" type="presOf" srcId="{73BF804D-459E-42FF-BB17-4A8DFB24BF93}" destId="{DDFB74E5-91A6-4FB4-8745-025DBA555035}" srcOrd="0" destOrd="0" presId="urn:microsoft.com/office/officeart/2005/8/layout/bProcess4"/>
    <dgm:cxn modelId="{17B75ADD-B872-4E4B-B817-2002DDDFFD97}" type="presOf" srcId="{39A09216-937B-41CE-8203-58A988912921}" destId="{33ECD19D-ECE0-4BBF-8540-40E18722774C}" srcOrd="0" destOrd="0" presId="urn:microsoft.com/office/officeart/2005/8/layout/bProcess4"/>
    <dgm:cxn modelId="{A14878EB-00BC-4C7B-99C8-9364B67F4D30}" srcId="{73BF804D-459E-42FF-BB17-4A8DFB24BF93}" destId="{ADA2065A-7D1B-4278-99AF-72A1B5318A48}" srcOrd="6" destOrd="0" parTransId="{6955945C-9E9C-45D4-AF9D-227EEC612C0B}" sibTransId="{53C597A0-8B92-4054-953A-932279F16D38}"/>
    <dgm:cxn modelId="{21ADC3F5-D195-44ED-BDDC-9372F20A5468}" srcId="{73BF804D-459E-42FF-BB17-4A8DFB24BF93}" destId="{FA7CBF5E-9608-4C88-96F0-B68B1275E051}" srcOrd="4" destOrd="0" parTransId="{AD1FD4FC-D509-491A-8EFD-281B536DE424}" sibTransId="{2FF23449-6C71-4B3F-B52E-F457451683C7}"/>
    <dgm:cxn modelId="{D18D1FF7-8F2A-4143-8166-10DABCA3C8D1}" srcId="{73BF804D-459E-42FF-BB17-4A8DFB24BF93}" destId="{EDCFE4D8-4B33-4189-8CCA-98153BBFF56C}" srcOrd="5" destOrd="0" parTransId="{834FC9D9-FFE2-495D-8FFB-8B486B215FA6}" sibTransId="{3D7CE7F9-8A76-4369-9C68-2F393F81C4B9}"/>
    <dgm:cxn modelId="{93EAA06A-F890-4DCB-80A6-B5ADDABFB2BE}" type="presParOf" srcId="{DDFB74E5-91A6-4FB4-8745-025DBA555035}" destId="{CB19F31A-8E7C-4381-96BE-C429785D9C69}" srcOrd="0" destOrd="0" presId="urn:microsoft.com/office/officeart/2005/8/layout/bProcess4"/>
    <dgm:cxn modelId="{06A2C32B-76EC-4B71-99C2-AA72592E6179}" type="presParOf" srcId="{CB19F31A-8E7C-4381-96BE-C429785D9C69}" destId="{3207952F-ECD7-49A5-953C-969C30A6ACA6}" srcOrd="0" destOrd="0" presId="urn:microsoft.com/office/officeart/2005/8/layout/bProcess4"/>
    <dgm:cxn modelId="{567CD74E-EC6E-4651-BB5D-CFEA319577C9}" type="presParOf" srcId="{CB19F31A-8E7C-4381-96BE-C429785D9C69}" destId="{8390BB3A-30AD-4A0B-9B48-B1855157D06E}" srcOrd="1" destOrd="0" presId="urn:microsoft.com/office/officeart/2005/8/layout/bProcess4"/>
    <dgm:cxn modelId="{92F63786-7F94-4C42-BE60-80CAFE3F7FA5}" type="presParOf" srcId="{DDFB74E5-91A6-4FB4-8745-025DBA555035}" destId="{662CC253-EBDD-492F-A92A-3E54AA321AC2}" srcOrd="1" destOrd="0" presId="urn:microsoft.com/office/officeart/2005/8/layout/bProcess4"/>
    <dgm:cxn modelId="{8D4508BD-6BB6-484B-894F-145FBDB9FB30}" type="presParOf" srcId="{DDFB74E5-91A6-4FB4-8745-025DBA555035}" destId="{5A5238D9-D9B0-4025-BB28-7FA9AC388600}" srcOrd="2" destOrd="0" presId="urn:microsoft.com/office/officeart/2005/8/layout/bProcess4"/>
    <dgm:cxn modelId="{20D48BB0-3610-40A4-9DA5-24451068EBA3}" type="presParOf" srcId="{5A5238D9-D9B0-4025-BB28-7FA9AC388600}" destId="{FA5B0FFB-7924-4B01-84DE-A4AB3F29799F}" srcOrd="0" destOrd="0" presId="urn:microsoft.com/office/officeart/2005/8/layout/bProcess4"/>
    <dgm:cxn modelId="{E1FB802C-715A-4B27-9FA4-3F07C58C0F1E}" type="presParOf" srcId="{5A5238D9-D9B0-4025-BB28-7FA9AC388600}" destId="{4D57DD88-3DF9-4E1D-B22A-ACBCC0C32FDA}" srcOrd="1" destOrd="0" presId="urn:microsoft.com/office/officeart/2005/8/layout/bProcess4"/>
    <dgm:cxn modelId="{0F5004EF-CAEA-4434-95CC-9EBA5895D863}" type="presParOf" srcId="{DDFB74E5-91A6-4FB4-8745-025DBA555035}" destId="{2918E9E6-61A3-469D-B4EC-A2C77E23978B}" srcOrd="3" destOrd="0" presId="urn:microsoft.com/office/officeart/2005/8/layout/bProcess4"/>
    <dgm:cxn modelId="{CDF3C69D-F2A9-4609-9CD7-EF0A77971D35}" type="presParOf" srcId="{DDFB74E5-91A6-4FB4-8745-025DBA555035}" destId="{82D4413D-5F19-449F-AE2B-BBA6751E5AA3}" srcOrd="4" destOrd="0" presId="urn:microsoft.com/office/officeart/2005/8/layout/bProcess4"/>
    <dgm:cxn modelId="{7B3F012A-886F-4836-9CEA-09BD3C9AE321}" type="presParOf" srcId="{82D4413D-5F19-449F-AE2B-BBA6751E5AA3}" destId="{68B68431-CA4E-410C-A910-D482CE7BC19D}" srcOrd="0" destOrd="0" presId="urn:microsoft.com/office/officeart/2005/8/layout/bProcess4"/>
    <dgm:cxn modelId="{354DB872-E2E4-4A4F-9834-51DE4B00C95B}" type="presParOf" srcId="{82D4413D-5F19-449F-AE2B-BBA6751E5AA3}" destId="{DD53DE89-DF17-44C2-8492-3D3EBB972A3C}" srcOrd="1" destOrd="0" presId="urn:microsoft.com/office/officeart/2005/8/layout/bProcess4"/>
    <dgm:cxn modelId="{2D776580-DE28-4288-948E-737D9E8956C4}" type="presParOf" srcId="{DDFB74E5-91A6-4FB4-8745-025DBA555035}" destId="{F5B8F92D-506F-417C-9B9F-A43E95D33503}" srcOrd="5" destOrd="0" presId="urn:microsoft.com/office/officeart/2005/8/layout/bProcess4"/>
    <dgm:cxn modelId="{6AAB8945-7FAF-4286-AAB9-BE0AE1B2E7A0}" type="presParOf" srcId="{DDFB74E5-91A6-4FB4-8745-025DBA555035}" destId="{8508E5C3-548F-44B6-8708-B8F2FD3E37D1}" srcOrd="6" destOrd="0" presId="urn:microsoft.com/office/officeart/2005/8/layout/bProcess4"/>
    <dgm:cxn modelId="{F547D760-D4A2-493C-9581-C257D57650CD}" type="presParOf" srcId="{8508E5C3-548F-44B6-8708-B8F2FD3E37D1}" destId="{96863ECD-2A46-4FCF-9531-F74405A0B22E}" srcOrd="0" destOrd="0" presId="urn:microsoft.com/office/officeart/2005/8/layout/bProcess4"/>
    <dgm:cxn modelId="{3050824D-082B-4A22-94AC-B3541E58631F}" type="presParOf" srcId="{8508E5C3-548F-44B6-8708-B8F2FD3E37D1}" destId="{37CB4A5F-2B54-488E-9E71-FE8135DD5A45}" srcOrd="1" destOrd="0" presId="urn:microsoft.com/office/officeart/2005/8/layout/bProcess4"/>
    <dgm:cxn modelId="{1DEDF603-88AD-4647-8EF5-A9F7841BADD4}" type="presParOf" srcId="{DDFB74E5-91A6-4FB4-8745-025DBA555035}" destId="{33ECD19D-ECE0-4BBF-8540-40E18722774C}" srcOrd="7" destOrd="0" presId="urn:microsoft.com/office/officeart/2005/8/layout/bProcess4"/>
    <dgm:cxn modelId="{CC752828-0F60-4C67-95FD-2EBF2872D9C5}" type="presParOf" srcId="{DDFB74E5-91A6-4FB4-8745-025DBA555035}" destId="{5EA66C6C-ADD2-41D8-99AA-7B9E643EB6E5}" srcOrd="8" destOrd="0" presId="urn:microsoft.com/office/officeart/2005/8/layout/bProcess4"/>
    <dgm:cxn modelId="{00CDB113-3CD3-43F9-B56B-599A2567AC11}" type="presParOf" srcId="{5EA66C6C-ADD2-41D8-99AA-7B9E643EB6E5}" destId="{B1F0DDDA-C68D-4C90-9A21-6F11C43E901A}" srcOrd="0" destOrd="0" presId="urn:microsoft.com/office/officeart/2005/8/layout/bProcess4"/>
    <dgm:cxn modelId="{1AD168BF-864B-472F-BF34-A41E230C4601}" type="presParOf" srcId="{5EA66C6C-ADD2-41D8-99AA-7B9E643EB6E5}" destId="{6560F030-ECEA-45A4-81B3-5EED0E361654}" srcOrd="1" destOrd="0" presId="urn:microsoft.com/office/officeart/2005/8/layout/bProcess4"/>
    <dgm:cxn modelId="{CF65020D-7A15-45E7-A211-0D7347B13F54}" type="presParOf" srcId="{DDFB74E5-91A6-4FB4-8745-025DBA555035}" destId="{B667F1AE-AA9D-4E44-ABAC-BBC229E70692}" srcOrd="9" destOrd="0" presId="urn:microsoft.com/office/officeart/2005/8/layout/bProcess4"/>
    <dgm:cxn modelId="{9115285B-E923-40E8-B93C-39326151E501}" type="presParOf" srcId="{DDFB74E5-91A6-4FB4-8745-025DBA555035}" destId="{C68988BD-4A4F-42DD-9927-78A431341D25}" srcOrd="10" destOrd="0" presId="urn:microsoft.com/office/officeart/2005/8/layout/bProcess4"/>
    <dgm:cxn modelId="{8F137E39-9958-470F-A357-64349B933444}" type="presParOf" srcId="{C68988BD-4A4F-42DD-9927-78A431341D25}" destId="{5B26864C-2EFD-40BE-BBC3-A8234626D218}" srcOrd="0" destOrd="0" presId="urn:microsoft.com/office/officeart/2005/8/layout/bProcess4"/>
    <dgm:cxn modelId="{23BB487A-4393-43BA-8991-5CB516EE43B8}" type="presParOf" srcId="{C68988BD-4A4F-42DD-9927-78A431341D25}" destId="{4B498C2D-D2D9-4C89-829C-62A51535A1E0}" srcOrd="1" destOrd="0" presId="urn:microsoft.com/office/officeart/2005/8/layout/bProcess4"/>
    <dgm:cxn modelId="{95CB01E6-EB29-49EA-B129-AE29A5659EE3}" type="presParOf" srcId="{DDFB74E5-91A6-4FB4-8745-025DBA555035}" destId="{7A9C6A33-DD13-44C2-9484-E83F57F337A8}" srcOrd="11" destOrd="0" presId="urn:microsoft.com/office/officeart/2005/8/layout/bProcess4"/>
    <dgm:cxn modelId="{F9D96DA4-F9A1-4D7F-B97F-B518EF65F874}" type="presParOf" srcId="{DDFB74E5-91A6-4FB4-8745-025DBA555035}" destId="{1575096C-C052-439C-A9FC-D95B435080EF}" srcOrd="12" destOrd="0" presId="urn:microsoft.com/office/officeart/2005/8/layout/bProcess4"/>
    <dgm:cxn modelId="{1BBD66B7-0C9A-400E-A67C-07AC3C404637}" type="presParOf" srcId="{1575096C-C052-439C-A9FC-D95B435080EF}" destId="{1EB6DF90-5278-4BDF-8A71-CEDC9627C519}" srcOrd="0" destOrd="0" presId="urn:microsoft.com/office/officeart/2005/8/layout/bProcess4"/>
    <dgm:cxn modelId="{DE2869D9-0E4A-443E-965F-E87BFFBEC58C}" type="presParOf" srcId="{1575096C-C052-439C-A9FC-D95B435080EF}" destId="{E0CD3FB7-B368-470B-B5F1-20581EA91BD4}" srcOrd="1" destOrd="0" presId="urn:microsoft.com/office/officeart/2005/8/layout/bProcess4"/>
    <dgm:cxn modelId="{ED3A89F2-F792-4F0F-AA53-45238842E002}" type="presParOf" srcId="{DDFB74E5-91A6-4FB4-8745-025DBA555035}" destId="{EE554329-2085-4DFD-9435-AFDFBD854622}" srcOrd="13" destOrd="0" presId="urn:microsoft.com/office/officeart/2005/8/layout/bProcess4"/>
    <dgm:cxn modelId="{7F6B1055-95D4-4B77-8F1F-23D42B0B522B}" type="presParOf" srcId="{DDFB74E5-91A6-4FB4-8745-025DBA555035}" destId="{C2F708BA-147F-4B98-9F6B-18C1929E600F}" srcOrd="14" destOrd="0" presId="urn:microsoft.com/office/officeart/2005/8/layout/bProcess4"/>
    <dgm:cxn modelId="{10F9C4D7-00E0-4E51-BF63-4529D8651A29}" type="presParOf" srcId="{C2F708BA-147F-4B98-9F6B-18C1929E600F}" destId="{8FA506B0-8B8A-4BFF-9103-2DCEC75E9B55}" srcOrd="0" destOrd="0" presId="urn:microsoft.com/office/officeart/2005/8/layout/bProcess4"/>
    <dgm:cxn modelId="{ECE8B446-8083-4856-AA67-149010B99F3E}" type="presParOf" srcId="{C2F708BA-147F-4B98-9F6B-18C1929E600F}" destId="{D5CECD5B-BD68-40FD-8893-2991FADB920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CE333-BFD6-4BC9-84AA-9840EF3CBA3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IE"/>
        </a:p>
      </dgm:t>
    </dgm:pt>
    <dgm:pt modelId="{BC86CF79-D47E-4184-B8DA-E28428BE1DB7}">
      <dgm:prSet phldrT="[Text]"/>
      <dgm:spPr/>
      <dgm:t>
        <a:bodyPr/>
        <a:lstStyle/>
        <a:p>
          <a:r>
            <a:rPr lang="en-US" dirty="0"/>
            <a:t>Data content as assets</a:t>
          </a:r>
          <a:endParaRPr lang="en-IE" dirty="0"/>
        </a:p>
      </dgm:t>
    </dgm:pt>
    <dgm:pt modelId="{7E86A163-BB78-4781-91DD-F05C83ACEE17}" type="parTrans" cxnId="{E5178BC1-926A-4C76-99F4-1A5BCC9D1BF2}">
      <dgm:prSet/>
      <dgm:spPr/>
      <dgm:t>
        <a:bodyPr/>
        <a:lstStyle/>
        <a:p>
          <a:endParaRPr lang="en-IE"/>
        </a:p>
      </dgm:t>
    </dgm:pt>
    <dgm:pt modelId="{B21C862D-6323-460D-B453-212D1BB5EF72}" type="sibTrans" cxnId="{E5178BC1-926A-4C76-99F4-1A5BCC9D1BF2}">
      <dgm:prSet/>
      <dgm:spPr/>
      <dgm:t>
        <a:bodyPr/>
        <a:lstStyle/>
        <a:p>
          <a:endParaRPr lang="en-IE"/>
        </a:p>
      </dgm:t>
    </dgm:pt>
    <dgm:pt modelId="{4EDFCAE4-992D-4860-B67B-5DDA3C793701}">
      <dgm:prSet phldrT="[Text]"/>
      <dgm:spPr/>
      <dgm:t>
        <a:bodyPr/>
        <a:lstStyle/>
        <a:p>
          <a:r>
            <a:rPr lang="en-US" dirty="0"/>
            <a:t>Data and content of all types are assets with all the characteristics of any other asset. </a:t>
          </a:r>
          <a:endParaRPr lang="en-IE" dirty="0"/>
        </a:p>
      </dgm:t>
    </dgm:pt>
    <dgm:pt modelId="{63756B3A-06F6-47A7-8B67-91C07446CA89}" type="parTrans" cxnId="{19A3572A-D642-4C10-9361-9BAD542D4A65}">
      <dgm:prSet/>
      <dgm:spPr/>
      <dgm:t>
        <a:bodyPr/>
        <a:lstStyle/>
        <a:p>
          <a:endParaRPr lang="en-IE"/>
        </a:p>
      </dgm:t>
    </dgm:pt>
    <dgm:pt modelId="{A1CC61DE-4044-4558-B9F3-92F88455A913}" type="sibTrans" cxnId="{19A3572A-D642-4C10-9361-9BAD542D4A65}">
      <dgm:prSet/>
      <dgm:spPr/>
      <dgm:t>
        <a:bodyPr/>
        <a:lstStyle/>
        <a:p>
          <a:endParaRPr lang="en-IE"/>
        </a:p>
      </dgm:t>
    </dgm:pt>
    <dgm:pt modelId="{6DDF7E40-0805-4F20-ABFB-050784FE9B8E}">
      <dgm:prSet phldrT="[Text]"/>
      <dgm:spPr/>
      <dgm:t>
        <a:bodyPr/>
        <a:lstStyle/>
        <a:p>
          <a:r>
            <a:rPr lang="en-US" dirty="0"/>
            <a:t>Data assets as having Real Value </a:t>
          </a:r>
          <a:endParaRPr lang="en-IE" dirty="0"/>
        </a:p>
      </dgm:t>
    </dgm:pt>
    <dgm:pt modelId="{42692368-490A-46A2-B083-B1D4A366E691}" type="parTrans" cxnId="{F7CD6EC7-5644-4657-A170-E30AACFF62CB}">
      <dgm:prSet/>
      <dgm:spPr/>
      <dgm:t>
        <a:bodyPr/>
        <a:lstStyle/>
        <a:p>
          <a:endParaRPr lang="en-IE"/>
        </a:p>
      </dgm:t>
    </dgm:pt>
    <dgm:pt modelId="{17B561A3-68A3-4D8A-A9EA-CC75EA32847B}" type="sibTrans" cxnId="{F7CD6EC7-5644-4657-A170-E30AACFF62CB}">
      <dgm:prSet/>
      <dgm:spPr/>
      <dgm:t>
        <a:bodyPr/>
        <a:lstStyle/>
        <a:p>
          <a:endParaRPr lang="en-IE"/>
        </a:p>
      </dgm:t>
    </dgm:pt>
    <dgm:pt modelId="{197F9412-B337-479B-AEC8-6C12DA7C9AA8}">
      <dgm:prSet phldrT="[Text]"/>
      <dgm:spPr/>
      <dgm:t>
        <a:bodyPr/>
        <a:lstStyle/>
        <a:p>
          <a:r>
            <a:rPr lang="en-US" dirty="0"/>
            <a:t>There is value in all data and content, based on its contribution to an organization's business/operational objectives, </a:t>
          </a:r>
          <a:endParaRPr lang="en-IE" dirty="0"/>
        </a:p>
      </dgm:t>
    </dgm:pt>
    <dgm:pt modelId="{80D13394-DD15-4445-ADEF-4C861928ACD8}" type="parTrans" cxnId="{4794C3DB-DA77-4B8C-AF65-37D413269A7F}">
      <dgm:prSet/>
      <dgm:spPr/>
      <dgm:t>
        <a:bodyPr/>
        <a:lstStyle/>
        <a:p>
          <a:endParaRPr lang="en-IE"/>
        </a:p>
      </dgm:t>
    </dgm:pt>
    <dgm:pt modelId="{95B6A815-8F47-4C11-946E-02625A07E62D}" type="sibTrans" cxnId="{4794C3DB-DA77-4B8C-AF65-37D413269A7F}">
      <dgm:prSet/>
      <dgm:spPr/>
      <dgm:t>
        <a:bodyPr/>
        <a:lstStyle/>
        <a:p>
          <a:endParaRPr lang="en-IE"/>
        </a:p>
      </dgm:t>
    </dgm:pt>
    <dgm:pt modelId="{899FF912-693B-426F-95F0-2ADCD3B31EFD}">
      <dgm:prSet phldrT="[Text]"/>
      <dgm:spPr/>
      <dgm:t>
        <a:bodyPr/>
        <a:lstStyle/>
        <a:p>
          <a:r>
            <a:rPr lang="en-US" dirty="0"/>
            <a:t>Data as presenting risk </a:t>
          </a:r>
          <a:endParaRPr lang="en-IE" dirty="0"/>
        </a:p>
      </dgm:t>
    </dgm:pt>
    <dgm:pt modelId="{C697A4B5-6637-4B2F-9C7C-B14985E734E5}" type="parTrans" cxnId="{9E7DD0B3-21C3-4177-A616-B8AE7AAA94A0}">
      <dgm:prSet/>
      <dgm:spPr/>
      <dgm:t>
        <a:bodyPr/>
        <a:lstStyle/>
        <a:p>
          <a:endParaRPr lang="en-IE"/>
        </a:p>
      </dgm:t>
    </dgm:pt>
    <dgm:pt modelId="{3BC26B2A-38A9-4503-9019-3B02BF41BD60}" type="sibTrans" cxnId="{9E7DD0B3-21C3-4177-A616-B8AE7AAA94A0}">
      <dgm:prSet/>
      <dgm:spPr/>
      <dgm:t>
        <a:bodyPr/>
        <a:lstStyle/>
        <a:p>
          <a:endParaRPr lang="en-IE"/>
        </a:p>
      </dgm:t>
    </dgm:pt>
    <dgm:pt modelId="{48CDE2D4-0404-498C-9B0F-3C2705C64048}">
      <dgm:prSet phldrT="[Text]"/>
      <dgm:spPr/>
      <dgm:t>
        <a:bodyPr/>
        <a:lstStyle/>
        <a:p>
          <a:r>
            <a:rPr lang="en-US" dirty="0"/>
            <a:t>There is risk associated with data and content. </a:t>
          </a:r>
          <a:endParaRPr lang="en-IE" dirty="0"/>
        </a:p>
      </dgm:t>
    </dgm:pt>
    <dgm:pt modelId="{F2B7FC52-E73C-425E-80B5-89E25F7E7DFC}" type="parTrans" cxnId="{781A7B27-4B0A-404D-B69C-BF4C9775121B}">
      <dgm:prSet/>
      <dgm:spPr/>
      <dgm:t>
        <a:bodyPr/>
        <a:lstStyle/>
        <a:p>
          <a:endParaRPr lang="en-IE"/>
        </a:p>
      </dgm:t>
    </dgm:pt>
    <dgm:pt modelId="{EAAF6D1F-F676-47A6-8415-64B177ECF6BC}" type="sibTrans" cxnId="{781A7B27-4B0A-404D-B69C-BF4C9775121B}">
      <dgm:prSet/>
      <dgm:spPr/>
      <dgm:t>
        <a:bodyPr/>
        <a:lstStyle/>
        <a:p>
          <a:endParaRPr lang="en-IE"/>
        </a:p>
      </dgm:t>
    </dgm:pt>
    <dgm:pt modelId="{D6317DB1-E32D-4018-A527-6AA6382C034B}">
      <dgm:prSet phldrT="[Text]"/>
      <dgm:spPr/>
      <dgm:t>
        <a:bodyPr/>
        <a:lstStyle/>
        <a:p>
          <a:r>
            <a:rPr lang="en-US" dirty="0"/>
            <a:t>Asset value as determined by Data Quality  </a:t>
          </a:r>
          <a:endParaRPr lang="en-IE" dirty="0"/>
        </a:p>
      </dgm:t>
    </dgm:pt>
    <dgm:pt modelId="{440880F8-CE92-414C-912B-7CB56E8FE26B}" type="parTrans" cxnId="{A3EF8DBA-570D-4560-B846-4CC37971877F}">
      <dgm:prSet/>
      <dgm:spPr/>
      <dgm:t>
        <a:bodyPr/>
        <a:lstStyle/>
        <a:p>
          <a:endParaRPr lang="en-IE"/>
        </a:p>
      </dgm:t>
    </dgm:pt>
    <dgm:pt modelId="{CC537097-435B-4192-B7FD-2FACB3D853CF}" type="sibTrans" cxnId="{A3EF8DBA-570D-4560-B846-4CC37971877F}">
      <dgm:prSet/>
      <dgm:spPr/>
      <dgm:t>
        <a:bodyPr/>
        <a:lstStyle/>
        <a:p>
          <a:endParaRPr lang="en-IE"/>
        </a:p>
      </dgm:t>
    </dgm:pt>
    <dgm:pt modelId="{AEFBCB39-0154-441A-B5B0-5997DE6F29C2}">
      <dgm:prSet phldrT="[Text]"/>
      <dgm:spPr/>
      <dgm:t>
        <a:bodyPr/>
        <a:lstStyle/>
        <a:p>
          <a:r>
            <a:rPr lang="en-US" dirty="0"/>
            <a:t>The relevance, meaning, accuracy and lifecycle of data and content can affect the financial status of an organization. </a:t>
          </a:r>
          <a:endParaRPr lang="en-IE" dirty="0"/>
        </a:p>
      </dgm:t>
    </dgm:pt>
    <dgm:pt modelId="{84476B37-D553-41FC-A366-B351708A744F}" type="parTrans" cxnId="{B7ABDBDF-D6C3-41D1-975C-4CBCB0568534}">
      <dgm:prSet/>
      <dgm:spPr/>
      <dgm:t>
        <a:bodyPr/>
        <a:lstStyle/>
        <a:p>
          <a:endParaRPr lang="en-IE"/>
        </a:p>
      </dgm:t>
    </dgm:pt>
    <dgm:pt modelId="{70EF764A-56AC-46D6-8563-043AFC9353C6}" type="sibTrans" cxnId="{B7ABDBDF-D6C3-41D1-975C-4CBCB0568534}">
      <dgm:prSet/>
      <dgm:spPr/>
      <dgm:t>
        <a:bodyPr/>
        <a:lstStyle/>
        <a:p>
          <a:endParaRPr lang="en-IE"/>
        </a:p>
      </dgm:t>
    </dgm:pt>
    <dgm:pt modelId="{EA7A60D4-94F2-4C9D-A2D8-E0C63FDE102A}">
      <dgm:prSet phldrT="[Text]"/>
      <dgm:spPr/>
      <dgm:t>
        <a:bodyPr/>
        <a:lstStyle/>
        <a:p>
          <a:r>
            <a:rPr lang="en-US" dirty="0"/>
            <a:t>They should be managed, secured and accounted for as other materials or financial assets. </a:t>
          </a:r>
          <a:endParaRPr lang="en-IE" dirty="0"/>
        </a:p>
      </dgm:t>
    </dgm:pt>
    <dgm:pt modelId="{4B4C9377-6CCD-4E87-8EE3-E63B3509BDA0}" type="parTrans" cxnId="{E59B6A40-AC39-4433-8C64-CA1181BB3B56}">
      <dgm:prSet/>
      <dgm:spPr/>
      <dgm:t>
        <a:bodyPr/>
        <a:lstStyle/>
        <a:p>
          <a:endParaRPr lang="en-IE"/>
        </a:p>
      </dgm:t>
    </dgm:pt>
    <dgm:pt modelId="{406C70C0-48AD-4A8E-90FD-570963A82CC4}" type="sibTrans" cxnId="{E59B6A40-AC39-4433-8C64-CA1181BB3B56}">
      <dgm:prSet/>
      <dgm:spPr/>
      <dgm:t>
        <a:bodyPr/>
        <a:lstStyle/>
        <a:p>
          <a:endParaRPr lang="en-IE"/>
        </a:p>
      </dgm:t>
    </dgm:pt>
    <dgm:pt modelId="{7EF71CDD-DA29-422E-90F5-CE9009297FD7}">
      <dgm:prSet phldrT="[Text]"/>
      <dgm:spPr/>
      <dgm:t>
        <a:bodyPr/>
        <a:lstStyle/>
        <a:p>
          <a:r>
            <a:rPr lang="en-US" dirty="0"/>
            <a:t>And to its intrinsic marketability, and/or its contribution to the organization's goodwill (balance sheet) valuation. </a:t>
          </a:r>
          <a:endParaRPr lang="en-IE" dirty="0"/>
        </a:p>
      </dgm:t>
    </dgm:pt>
    <dgm:pt modelId="{2E9134BE-54BD-425F-B294-4D301579A9C7}" type="parTrans" cxnId="{E42CCDE7-D307-49FB-82C2-9049D14413DA}">
      <dgm:prSet/>
      <dgm:spPr/>
      <dgm:t>
        <a:bodyPr/>
        <a:lstStyle/>
        <a:p>
          <a:endParaRPr lang="en-IE"/>
        </a:p>
      </dgm:t>
    </dgm:pt>
    <dgm:pt modelId="{F99C458C-2556-446F-872A-760A16A6097C}" type="sibTrans" cxnId="{E42CCDE7-D307-49FB-82C2-9049D14413DA}">
      <dgm:prSet/>
      <dgm:spPr/>
      <dgm:t>
        <a:bodyPr/>
        <a:lstStyle/>
        <a:p>
          <a:endParaRPr lang="en-IE"/>
        </a:p>
      </dgm:t>
    </dgm:pt>
    <dgm:pt modelId="{9150FF28-6B1C-4CD2-983F-5000A62F5D03}">
      <dgm:prSet phldrT="[Text]"/>
      <dgm:spPr/>
      <dgm:t>
        <a:bodyPr/>
        <a:lstStyle/>
        <a:p>
          <a:r>
            <a:rPr lang="en-US" dirty="0"/>
            <a:t>This risk must be formally recognized, either as a liability or through incurring costs to manage and reduce the inherent risk. </a:t>
          </a:r>
          <a:endParaRPr lang="en-IE" dirty="0"/>
        </a:p>
      </dgm:t>
    </dgm:pt>
    <dgm:pt modelId="{0B579EA8-CFC4-45AD-AA3D-21EA2F166762}" type="parTrans" cxnId="{FC252D90-E5D1-4DC5-BAAB-4C09C9772A5D}">
      <dgm:prSet/>
      <dgm:spPr/>
      <dgm:t>
        <a:bodyPr/>
        <a:lstStyle/>
        <a:p>
          <a:endParaRPr lang="en-IE"/>
        </a:p>
      </dgm:t>
    </dgm:pt>
    <dgm:pt modelId="{963684D1-AD0C-4061-80F6-005E7926B7F2}" type="sibTrans" cxnId="{FC252D90-E5D1-4DC5-BAAB-4C09C9772A5D}">
      <dgm:prSet/>
      <dgm:spPr/>
      <dgm:t>
        <a:bodyPr/>
        <a:lstStyle/>
        <a:p>
          <a:endParaRPr lang="en-IE"/>
        </a:p>
      </dgm:t>
    </dgm:pt>
    <dgm:pt modelId="{A93443EF-6B2B-4C0B-80FC-DC43A3A0A101}" type="pres">
      <dgm:prSet presAssocID="{42BCE333-BFD6-4BC9-84AA-9840EF3CBA3E}" presName="diagram" presStyleCnt="0">
        <dgm:presLayoutVars>
          <dgm:dir/>
          <dgm:animLvl val="lvl"/>
          <dgm:resizeHandles val="exact"/>
        </dgm:presLayoutVars>
      </dgm:prSet>
      <dgm:spPr/>
    </dgm:pt>
    <dgm:pt modelId="{1E5877DB-99D2-464C-AE67-560ED6B3022C}" type="pres">
      <dgm:prSet presAssocID="{BC86CF79-D47E-4184-B8DA-E28428BE1DB7}" presName="compNode" presStyleCnt="0"/>
      <dgm:spPr/>
    </dgm:pt>
    <dgm:pt modelId="{30F0EF46-6989-42F8-8DD2-B0D9A291E351}" type="pres">
      <dgm:prSet presAssocID="{BC86CF79-D47E-4184-B8DA-E28428BE1DB7}" presName="childRect" presStyleLbl="bgAcc1" presStyleIdx="0" presStyleCnt="4">
        <dgm:presLayoutVars>
          <dgm:bulletEnabled val="1"/>
        </dgm:presLayoutVars>
      </dgm:prSet>
      <dgm:spPr/>
    </dgm:pt>
    <dgm:pt modelId="{E748F7A5-FFC3-4E77-B809-52882076EA41}" type="pres">
      <dgm:prSet presAssocID="{BC86CF79-D47E-4184-B8DA-E28428BE1DB7}" presName="parentText" presStyleLbl="node1" presStyleIdx="0" presStyleCnt="0">
        <dgm:presLayoutVars>
          <dgm:chMax val="0"/>
          <dgm:bulletEnabled val="1"/>
        </dgm:presLayoutVars>
      </dgm:prSet>
      <dgm:spPr/>
    </dgm:pt>
    <dgm:pt modelId="{06FD2FF6-47B7-4A8E-9B79-BA0F92D02B7A}" type="pres">
      <dgm:prSet presAssocID="{BC86CF79-D47E-4184-B8DA-E28428BE1DB7}" presName="parentRect" presStyleLbl="alignNode1" presStyleIdx="0" presStyleCnt="4"/>
      <dgm:spPr/>
    </dgm:pt>
    <dgm:pt modelId="{5685B46E-41ED-4FCF-AE31-1ACF9C3144AF}" type="pres">
      <dgm:prSet presAssocID="{BC86CF79-D47E-4184-B8DA-E28428BE1DB7}"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outline"/>
        </a:ext>
      </dgm:extLst>
    </dgm:pt>
    <dgm:pt modelId="{D26A67A7-077A-4415-BC04-84715A468CD4}" type="pres">
      <dgm:prSet presAssocID="{B21C862D-6323-460D-B453-212D1BB5EF72}" presName="sibTrans" presStyleLbl="sibTrans2D1" presStyleIdx="0" presStyleCnt="0"/>
      <dgm:spPr/>
    </dgm:pt>
    <dgm:pt modelId="{E9FCC51C-D3C0-4D53-BD7D-3C97DFFB40BD}" type="pres">
      <dgm:prSet presAssocID="{6DDF7E40-0805-4F20-ABFB-050784FE9B8E}" presName="compNode" presStyleCnt="0"/>
      <dgm:spPr/>
    </dgm:pt>
    <dgm:pt modelId="{8761AE52-464B-481F-BF8B-18F80F1ECDCC}" type="pres">
      <dgm:prSet presAssocID="{6DDF7E40-0805-4F20-ABFB-050784FE9B8E}" presName="childRect" presStyleLbl="bgAcc1" presStyleIdx="1" presStyleCnt="4">
        <dgm:presLayoutVars>
          <dgm:bulletEnabled val="1"/>
        </dgm:presLayoutVars>
      </dgm:prSet>
      <dgm:spPr/>
    </dgm:pt>
    <dgm:pt modelId="{FE7AB62D-C913-40D1-AA9B-F9E50F30BD75}" type="pres">
      <dgm:prSet presAssocID="{6DDF7E40-0805-4F20-ABFB-050784FE9B8E}" presName="parentText" presStyleLbl="node1" presStyleIdx="0" presStyleCnt="0">
        <dgm:presLayoutVars>
          <dgm:chMax val="0"/>
          <dgm:bulletEnabled val="1"/>
        </dgm:presLayoutVars>
      </dgm:prSet>
      <dgm:spPr/>
    </dgm:pt>
    <dgm:pt modelId="{3269BEA9-CF11-4E74-BB4A-4FBEF347E7BB}" type="pres">
      <dgm:prSet presAssocID="{6DDF7E40-0805-4F20-ABFB-050784FE9B8E}" presName="parentRect" presStyleLbl="alignNode1" presStyleIdx="1" presStyleCnt="4"/>
      <dgm:spPr/>
    </dgm:pt>
    <dgm:pt modelId="{6A998FC2-180E-4EAB-9EA8-9395374D8149}" type="pres">
      <dgm:prSet presAssocID="{6DDF7E40-0805-4F20-ABFB-050784FE9B8E}" presName="adorn" presStyleLbl="fgAccFollow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amond with solid fill"/>
        </a:ext>
      </dgm:extLst>
    </dgm:pt>
    <dgm:pt modelId="{C5AAD2FC-F5BD-4F38-9C85-192BF7110E9F}" type="pres">
      <dgm:prSet presAssocID="{17B561A3-68A3-4D8A-A9EA-CC75EA32847B}" presName="sibTrans" presStyleLbl="sibTrans2D1" presStyleIdx="0" presStyleCnt="0"/>
      <dgm:spPr/>
    </dgm:pt>
    <dgm:pt modelId="{5E4322C8-7ACF-44DA-BC7C-E86DB659357E}" type="pres">
      <dgm:prSet presAssocID="{899FF912-693B-426F-95F0-2ADCD3B31EFD}" presName="compNode" presStyleCnt="0"/>
      <dgm:spPr/>
    </dgm:pt>
    <dgm:pt modelId="{74851941-1EFD-4992-AF8F-8C7B0BB449A0}" type="pres">
      <dgm:prSet presAssocID="{899FF912-693B-426F-95F0-2ADCD3B31EFD}" presName="childRect" presStyleLbl="bgAcc1" presStyleIdx="2" presStyleCnt="4">
        <dgm:presLayoutVars>
          <dgm:bulletEnabled val="1"/>
        </dgm:presLayoutVars>
      </dgm:prSet>
      <dgm:spPr/>
    </dgm:pt>
    <dgm:pt modelId="{36AED721-C843-489A-AC0F-B1CA56FF2BED}" type="pres">
      <dgm:prSet presAssocID="{899FF912-693B-426F-95F0-2ADCD3B31EFD}" presName="parentText" presStyleLbl="node1" presStyleIdx="0" presStyleCnt="0">
        <dgm:presLayoutVars>
          <dgm:chMax val="0"/>
          <dgm:bulletEnabled val="1"/>
        </dgm:presLayoutVars>
      </dgm:prSet>
      <dgm:spPr/>
    </dgm:pt>
    <dgm:pt modelId="{D896C427-0622-4C62-9720-EFAF454A2C10}" type="pres">
      <dgm:prSet presAssocID="{899FF912-693B-426F-95F0-2ADCD3B31EFD}" presName="parentRect" presStyleLbl="alignNode1" presStyleIdx="2" presStyleCnt="4"/>
      <dgm:spPr/>
    </dgm:pt>
    <dgm:pt modelId="{56A4E8B8-F761-4299-8AE0-B429EE76FBDE}" type="pres">
      <dgm:prSet presAssocID="{899FF912-693B-426F-95F0-2ADCD3B31EFD}" presName="adorn" presStyleLbl="fgAccFollow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adioactive with solid fill"/>
        </a:ext>
      </dgm:extLst>
    </dgm:pt>
    <dgm:pt modelId="{4382017F-3EAD-44A1-BF3C-1DB110A57F80}" type="pres">
      <dgm:prSet presAssocID="{3BC26B2A-38A9-4503-9019-3B02BF41BD60}" presName="sibTrans" presStyleLbl="sibTrans2D1" presStyleIdx="0" presStyleCnt="0"/>
      <dgm:spPr/>
    </dgm:pt>
    <dgm:pt modelId="{6544C3B4-E83C-41C9-9CF8-8DCC3A16C767}" type="pres">
      <dgm:prSet presAssocID="{D6317DB1-E32D-4018-A527-6AA6382C034B}" presName="compNode" presStyleCnt="0"/>
      <dgm:spPr/>
    </dgm:pt>
    <dgm:pt modelId="{9B433162-586E-414B-9628-D6FF4EF97A99}" type="pres">
      <dgm:prSet presAssocID="{D6317DB1-E32D-4018-A527-6AA6382C034B}" presName="childRect" presStyleLbl="bgAcc1" presStyleIdx="3" presStyleCnt="4">
        <dgm:presLayoutVars>
          <dgm:bulletEnabled val="1"/>
        </dgm:presLayoutVars>
      </dgm:prSet>
      <dgm:spPr/>
    </dgm:pt>
    <dgm:pt modelId="{5122C8CE-B9CB-4A79-8F25-33209FCC3424}" type="pres">
      <dgm:prSet presAssocID="{D6317DB1-E32D-4018-A527-6AA6382C034B}" presName="parentText" presStyleLbl="node1" presStyleIdx="0" presStyleCnt="0">
        <dgm:presLayoutVars>
          <dgm:chMax val="0"/>
          <dgm:bulletEnabled val="1"/>
        </dgm:presLayoutVars>
      </dgm:prSet>
      <dgm:spPr/>
    </dgm:pt>
    <dgm:pt modelId="{37557C2B-1366-4DF1-85B4-0975D59F3957}" type="pres">
      <dgm:prSet presAssocID="{D6317DB1-E32D-4018-A527-6AA6382C034B}" presName="parentRect" presStyleLbl="alignNode1" presStyleIdx="3" presStyleCnt="4"/>
      <dgm:spPr/>
    </dgm:pt>
    <dgm:pt modelId="{BA8B1721-43B4-43AA-B866-7E587DB19911}" type="pres">
      <dgm:prSet presAssocID="{D6317DB1-E32D-4018-A527-6AA6382C034B}" presName="adorn" presStyleLbl="fgAccFollow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ipboard Badge with solid fill"/>
        </a:ext>
      </dgm:extLst>
    </dgm:pt>
  </dgm:ptLst>
  <dgm:cxnLst>
    <dgm:cxn modelId="{ED29510F-7714-4B41-B42B-994A2CC4B520}" type="presOf" srcId="{42BCE333-BFD6-4BC9-84AA-9840EF3CBA3E}" destId="{A93443EF-6B2B-4C0B-80FC-DC43A3A0A101}" srcOrd="0" destOrd="0" presId="urn:microsoft.com/office/officeart/2005/8/layout/bList2"/>
    <dgm:cxn modelId="{CEE62020-4F3D-4775-A7C5-5CFE7C30D17B}" type="presOf" srcId="{4EDFCAE4-992D-4860-B67B-5DDA3C793701}" destId="{30F0EF46-6989-42F8-8DD2-B0D9A291E351}" srcOrd="0" destOrd="0" presId="urn:microsoft.com/office/officeart/2005/8/layout/bList2"/>
    <dgm:cxn modelId="{68DF0325-C7A6-4216-A88A-76B7F4C28FFE}" type="presOf" srcId="{AEFBCB39-0154-441A-B5B0-5997DE6F29C2}" destId="{9B433162-586E-414B-9628-D6FF4EF97A99}" srcOrd="0" destOrd="0" presId="urn:microsoft.com/office/officeart/2005/8/layout/bList2"/>
    <dgm:cxn modelId="{781A7B27-4B0A-404D-B69C-BF4C9775121B}" srcId="{899FF912-693B-426F-95F0-2ADCD3B31EFD}" destId="{48CDE2D4-0404-498C-9B0F-3C2705C64048}" srcOrd="0" destOrd="0" parTransId="{F2B7FC52-E73C-425E-80B5-89E25F7E7DFC}" sibTransId="{EAAF6D1F-F676-47A6-8415-64B177ECF6BC}"/>
    <dgm:cxn modelId="{19A3572A-D642-4C10-9361-9BAD542D4A65}" srcId="{BC86CF79-D47E-4184-B8DA-E28428BE1DB7}" destId="{4EDFCAE4-992D-4860-B67B-5DDA3C793701}" srcOrd="0" destOrd="0" parTransId="{63756B3A-06F6-47A7-8B67-91C07446CA89}" sibTransId="{A1CC61DE-4044-4558-B9F3-92F88455A913}"/>
    <dgm:cxn modelId="{88EFE12C-26A0-465D-833D-43CD8D45B38F}" type="presOf" srcId="{EA7A60D4-94F2-4C9D-A2D8-E0C63FDE102A}" destId="{30F0EF46-6989-42F8-8DD2-B0D9A291E351}" srcOrd="0" destOrd="1" presId="urn:microsoft.com/office/officeart/2005/8/layout/bList2"/>
    <dgm:cxn modelId="{5EA5F530-82F8-416D-BD23-AD76B4FE2ACD}" type="presOf" srcId="{6DDF7E40-0805-4F20-ABFB-050784FE9B8E}" destId="{FE7AB62D-C913-40D1-AA9B-F9E50F30BD75}" srcOrd="0" destOrd="0" presId="urn:microsoft.com/office/officeart/2005/8/layout/bList2"/>
    <dgm:cxn modelId="{358FAF3C-0B98-43CE-A849-C84CF3FD0060}" type="presOf" srcId="{197F9412-B337-479B-AEC8-6C12DA7C9AA8}" destId="{8761AE52-464B-481F-BF8B-18F80F1ECDCC}" srcOrd="0" destOrd="0" presId="urn:microsoft.com/office/officeart/2005/8/layout/bList2"/>
    <dgm:cxn modelId="{FB383B3D-AC2B-42E8-9E0E-1465C9E77170}" type="presOf" srcId="{48CDE2D4-0404-498C-9B0F-3C2705C64048}" destId="{74851941-1EFD-4992-AF8F-8C7B0BB449A0}" srcOrd="0" destOrd="0" presId="urn:microsoft.com/office/officeart/2005/8/layout/bList2"/>
    <dgm:cxn modelId="{5E112740-EAAD-4F21-B63E-4E0809D6218B}" type="presOf" srcId="{BC86CF79-D47E-4184-B8DA-E28428BE1DB7}" destId="{E748F7A5-FFC3-4E77-B809-52882076EA41}" srcOrd="0" destOrd="0" presId="urn:microsoft.com/office/officeart/2005/8/layout/bList2"/>
    <dgm:cxn modelId="{E59B6A40-AC39-4433-8C64-CA1181BB3B56}" srcId="{BC86CF79-D47E-4184-B8DA-E28428BE1DB7}" destId="{EA7A60D4-94F2-4C9D-A2D8-E0C63FDE102A}" srcOrd="1" destOrd="0" parTransId="{4B4C9377-6CCD-4E87-8EE3-E63B3509BDA0}" sibTransId="{406C70C0-48AD-4A8E-90FD-570963A82CC4}"/>
    <dgm:cxn modelId="{BD95AD43-FB3D-4655-9221-EC98373EBBB1}" type="presOf" srcId="{3BC26B2A-38A9-4503-9019-3B02BF41BD60}" destId="{4382017F-3EAD-44A1-BF3C-1DB110A57F80}" srcOrd="0" destOrd="0" presId="urn:microsoft.com/office/officeart/2005/8/layout/bList2"/>
    <dgm:cxn modelId="{890BE04E-3AF9-4876-AEB8-412515CD6128}" type="presOf" srcId="{BC86CF79-D47E-4184-B8DA-E28428BE1DB7}" destId="{06FD2FF6-47B7-4A8E-9B79-BA0F92D02B7A}" srcOrd="1" destOrd="0" presId="urn:microsoft.com/office/officeart/2005/8/layout/bList2"/>
    <dgm:cxn modelId="{7AD68A74-F158-44F0-A27A-8DCDD4035E19}" type="presOf" srcId="{B21C862D-6323-460D-B453-212D1BB5EF72}" destId="{D26A67A7-077A-4415-BC04-84715A468CD4}" srcOrd="0" destOrd="0" presId="urn:microsoft.com/office/officeart/2005/8/layout/bList2"/>
    <dgm:cxn modelId="{B9FA7378-5B74-42F9-80F5-401F855BA3AE}" type="presOf" srcId="{D6317DB1-E32D-4018-A527-6AA6382C034B}" destId="{37557C2B-1366-4DF1-85B4-0975D59F3957}" srcOrd="1" destOrd="0" presId="urn:microsoft.com/office/officeart/2005/8/layout/bList2"/>
    <dgm:cxn modelId="{FC252D90-E5D1-4DC5-BAAB-4C09C9772A5D}" srcId="{899FF912-693B-426F-95F0-2ADCD3B31EFD}" destId="{9150FF28-6B1C-4CD2-983F-5000A62F5D03}" srcOrd="1" destOrd="0" parTransId="{0B579EA8-CFC4-45AD-AA3D-21EA2F166762}" sibTransId="{963684D1-AD0C-4061-80F6-005E7926B7F2}"/>
    <dgm:cxn modelId="{33797C98-9214-45A1-8C43-99AA82670C4A}" type="presOf" srcId="{6DDF7E40-0805-4F20-ABFB-050784FE9B8E}" destId="{3269BEA9-CF11-4E74-BB4A-4FBEF347E7BB}" srcOrd="1" destOrd="0" presId="urn:microsoft.com/office/officeart/2005/8/layout/bList2"/>
    <dgm:cxn modelId="{9E7DD0B3-21C3-4177-A616-B8AE7AAA94A0}" srcId="{42BCE333-BFD6-4BC9-84AA-9840EF3CBA3E}" destId="{899FF912-693B-426F-95F0-2ADCD3B31EFD}" srcOrd="2" destOrd="0" parTransId="{C697A4B5-6637-4B2F-9C7C-B14985E734E5}" sibTransId="{3BC26B2A-38A9-4503-9019-3B02BF41BD60}"/>
    <dgm:cxn modelId="{E853F9B4-A4C8-43B2-B8C2-34D0B9DADCB0}" type="presOf" srcId="{17B561A3-68A3-4D8A-A9EA-CC75EA32847B}" destId="{C5AAD2FC-F5BD-4F38-9C85-192BF7110E9F}" srcOrd="0" destOrd="0" presId="urn:microsoft.com/office/officeart/2005/8/layout/bList2"/>
    <dgm:cxn modelId="{A3EF8DBA-570D-4560-B846-4CC37971877F}" srcId="{42BCE333-BFD6-4BC9-84AA-9840EF3CBA3E}" destId="{D6317DB1-E32D-4018-A527-6AA6382C034B}" srcOrd="3" destOrd="0" parTransId="{440880F8-CE92-414C-912B-7CB56E8FE26B}" sibTransId="{CC537097-435B-4192-B7FD-2FACB3D853CF}"/>
    <dgm:cxn modelId="{B514D3BB-EE97-4EC2-9039-3A61BF6B340D}" type="presOf" srcId="{899FF912-693B-426F-95F0-2ADCD3B31EFD}" destId="{D896C427-0622-4C62-9720-EFAF454A2C10}" srcOrd="1" destOrd="0" presId="urn:microsoft.com/office/officeart/2005/8/layout/bList2"/>
    <dgm:cxn modelId="{E5178BC1-926A-4C76-99F4-1A5BCC9D1BF2}" srcId="{42BCE333-BFD6-4BC9-84AA-9840EF3CBA3E}" destId="{BC86CF79-D47E-4184-B8DA-E28428BE1DB7}" srcOrd="0" destOrd="0" parTransId="{7E86A163-BB78-4781-91DD-F05C83ACEE17}" sibTransId="{B21C862D-6323-460D-B453-212D1BB5EF72}"/>
    <dgm:cxn modelId="{F7CD6EC7-5644-4657-A170-E30AACFF62CB}" srcId="{42BCE333-BFD6-4BC9-84AA-9840EF3CBA3E}" destId="{6DDF7E40-0805-4F20-ABFB-050784FE9B8E}" srcOrd="1" destOrd="0" parTransId="{42692368-490A-46A2-B083-B1D4A366E691}" sibTransId="{17B561A3-68A3-4D8A-A9EA-CC75EA32847B}"/>
    <dgm:cxn modelId="{991D26CD-FF61-4F46-9AD9-7ED80F994479}" type="presOf" srcId="{9150FF28-6B1C-4CD2-983F-5000A62F5D03}" destId="{74851941-1EFD-4992-AF8F-8C7B0BB449A0}" srcOrd="0" destOrd="1" presId="urn:microsoft.com/office/officeart/2005/8/layout/bList2"/>
    <dgm:cxn modelId="{B26C12D1-FA81-4F3E-98E9-743DC1072D84}" type="presOf" srcId="{899FF912-693B-426F-95F0-2ADCD3B31EFD}" destId="{36AED721-C843-489A-AC0F-B1CA56FF2BED}" srcOrd="0" destOrd="0" presId="urn:microsoft.com/office/officeart/2005/8/layout/bList2"/>
    <dgm:cxn modelId="{D71937D4-8B44-4B65-9FC1-D0E7AB44ED74}" type="presOf" srcId="{D6317DB1-E32D-4018-A527-6AA6382C034B}" destId="{5122C8CE-B9CB-4A79-8F25-33209FCC3424}" srcOrd="0" destOrd="0" presId="urn:microsoft.com/office/officeart/2005/8/layout/bList2"/>
    <dgm:cxn modelId="{4794C3DB-DA77-4B8C-AF65-37D413269A7F}" srcId="{6DDF7E40-0805-4F20-ABFB-050784FE9B8E}" destId="{197F9412-B337-479B-AEC8-6C12DA7C9AA8}" srcOrd="0" destOrd="0" parTransId="{80D13394-DD15-4445-ADEF-4C861928ACD8}" sibTransId="{95B6A815-8F47-4C11-946E-02625A07E62D}"/>
    <dgm:cxn modelId="{B7ABDBDF-D6C3-41D1-975C-4CBCB0568534}" srcId="{D6317DB1-E32D-4018-A527-6AA6382C034B}" destId="{AEFBCB39-0154-441A-B5B0-5997DE6F29C2}" srcOrd="0" destOrd="0" parTransId="{84476B37-D553-41FC-A366-B351708A744F}" sibTransId="{70EF764A-56AC-46D6-8563-043AFC9353C6}"/>
    <dgm:cxn modelId="{E42CCDE7-D307-49FB-82C2-9049D14413DA}" srcId="{6DDF7E40-0805-4F20-ABFB-050784FE9B8E}" destId="{7EF71CDD-DA29-422E-90F5-CE9009297FD7}" srcOrd="1" destOrd="0" parTransId="{2E9134BE-54BD-425F-B294-4D301579A9C7}" sibTransId="{F99C458C-2556-446F-872A-760A16A6097C}"/>
    <dgm:cxn modelId="{80FC40F4-C1D5-44FE-B831-0EE137B8AE29}" type="presOf" srcId="{7EF71CDD-DA29-422E-90F5-CE9009297FD7}" destId="{8761AE52-464B-481F-BF8B-18F80F1ECDCC}" srcOrd="0" destOrd="1" presId="urn:microsoft.com/office/officeart/2005/8/layout/bList2"/>
    <dgm:cxn modelId="{940040DA-6EB3-4EA3-AFD1-1632A791290B}" type="presParOf" srcId="{A93443EF-6B2B-4C0B-80FC-DC43A3A0A101}" destId="{1E5877DB-99D2-464C-AE67-560ED6B3022C}" srcOrd="0" destOrd="0" presId="urn:microsoft.com/office/officeart/2005/8/layout/bList2"/>
    <dgm:cxn modelId="{906181C9-F096-4B8F-830E-53025456D2D6}" type="presParOf" srcId="{1E5877DB-99D2-464C-AE67-560ED6B3022C}" destId="{30F0EF46-6989-42F8-8DD2-B0D9A291E351}" srcOrd="0" destOrd="0" presId="urn:microsoft.com/office/officeart/2005/8/layout/bList2"/>
    <dgm:cxn modelId="{E21B6B8C-8EA3-46D2-9B34-0965E3632FBE}" type="presParOf" srcId="{1E5877DB-99D2-464C-AE67-560ED6B3022C}" destId="{E748F7A5-FFC3-4E77-B809-52882076EA41}" srcOrd="1" destOrd="0" presId="urn:microsoft.com/office/officeart/2005/8/layout/bList2"/>
    <dgm:cxn modelId="{5AEFBE1C-1C6A-4AAD-87DF-FD674BD1D257}" type="presParOf" srcId="{1E5877DB-99D2-464C-AE67-560ED6B3022C}" destId="{06FD2FF6-47B7-4A8E-9B79-BA0F92D02B7A}" srcOrd="2" destOrd="0" presId="urn:microsoft.com/office/officeart/2005/8/layout/bList2"/>
    <dgm:cxn modelId="{ABCD33EF-FAD2-48C3-8859-CE6589E7F2B0}" type="presParOf" srcId="{1E5877DB-99D2-464C-AE67-560ED6B3022C}" destId="{5685B46E-41ED-4FCF-AE31-1ACF9C3144AF}" srcOrd="3" destOrd="0" presId="urn:microsoft.com/office/officeart/2005/8/layout/bList2"/>
    <dgm:cxn modelId="{9C58D315-7F25-41D3-80F0-10CC8EF86326}" type="presParOf" srcId="{A93443EF-6B2B-4C0B-80FC-DC43A3A0A101}" destId="{D26A67A7-077A-4415-BC04-84715A468CD4}" srcOrd="1" destOrd="0" presId="urn:microsoft.com/office/officeart/2005/8/layout/bList2"/>
    <dgm:cxn modelId="{5C95F35A-0BC6-4AD9-B46B-6845C175A6D0}" type="presParOf" srcId="{A93443EF-6B2B-4C0B-80FC-DC43A3A0A101}" destId="{E9FCC51C-D3C0-4D53-BD7D-3C97DFFB40BD}" srcOrd="2" destOrd="0" presId="urn:microsoft.com/office/officeart/2005/8/layout/bList2"/>
    <dgm:cxn modelId="{EE82198B-FBEE-4E2B-926A-0DFD43F42BF9}" type="presParOf" srcId="{E9FCC51C-D3C0-4D53-BD7D-3C97DFFB40BD}" destId="{8761AE52-464B-481F-BF8B-18F80F1ECDCC}" srcOrd="0" destOrd="0" presId="urn:microsoft.com/office/officeart/2005/8/layout/bList2"/>
    <dgm:cxn modelId="{8F98355D-72FE-49DF-BF29-3344F72B3E10}" type="presParOf" srcId="{E9FCC51C-D3C0-4D53-BD7D-3C97DFFB40BD}" destId="{FE7AB62D-C913-40D1-AA9B-F9E50F30BD75}" srcOrd="1" destOrd="0" presId="urn:microsoft.com/office/officeart/2005/8/layout/bList2"/>
    <dgm:cxn modelId="{EA894784-8DE2-473E-AC32-3965D172B214}" type="presParOf" srcId="{E9FCC51C-D3C0-4D53-BD7D-3C97DFFB40BD}" destId="{3269BEA9-CF11-4E74-BB4A-4FBEF347E7BB}" srcOrd="2" destOrd="0" presId="urn:microsoft.com/office/officeart/2005/8/layout/bList2"/>
    <dgm:cxn modelId="{30124510-92A0-44C9-8974-CDFC70AA11FD}" type="presParOf" srcId="{E9FCC51C-D3C0-4D53-BD7D-3C97DFFB40BD}" destId="{6A998FC2-180E-4EAB-9EA8-9395374D8149}" srcOrd="3" destOrd="0" presId="urn:microsoft.com/office/officeart/2005/8/layout/bList2"/>
    <dgm:cxn modelId="{35E18018-469E-4B50-B996-215442BB9A24}" type="presParOf" srcId="{A93443EF-6B2B-4C0B-80FC-DC43A3A0A101}" destId="{C5AAD2FC-F5BD-4F38-9C85-192BF7110E9F}" srcOrd="3" destOrd="0" presId="urn:microsoft.com/office/officeart/2005/8/layout/bList2"/>
    <dgm:cxn modelId="{DF4207A3-1FE3-4608-9580-6D9D67D81FA0}" type="presParOf" srcId="{A93443EF-6B2B-4C0B-80FC-DC43A3A0A101}" destId="{5E4322C8-7ACF-44DA-BC7C-E86DB659357E}" srcOrd="4" destOrd="0" presId="urn:microsoft.com/office/officeart/2005/8/layout/bList2"/>
    <dgm:cxn modelId="{AE662BC0-0BBF-46EE-9034-1BCA6DE0FC4F}" type="presParOf" srcId="{5E4322C8-7ACF-44DA-BC7C-E86DB659357E}" destId="{74851941-1EFD-4992-AF8F-8C7B0BB449A0}" srcOrd="0" destOrd="0" presId="urn:microsoft.com/office/officeart/2005/8/layout/bList2"/>
    <dgm:cxn modelId="{C1F8EAB0-F274-4CC4-A4CC-D8BBA45CFA42}" type="presParOf" srcId="{5E4322C8-7ACF-44DA-BC7C-E86DB659357E}" destId="{36AED721-C843-489A-AC0F-B1CA56FF2BED}" srcOrd="1" destOrd="0" presId="urn:microsoft.com/office/officeart/2005/8/layout/bList2"/>
    <dgm:cxn modelId="{2B2CD87B-A4BB-4E86-9AC4-415C458A6813}" type="presParOf" srcId="{5E4322C8-7ACF-44DA-BC7C-E86DB659357E}" destId="{D896C427-0622-4C62-9720-EFAF454A2C10}" srcOrd="2" destOrd="0" presId="urn:microsoft.com/office/officeart/2005/8/layout/bList2"/>
    <dgm:cxn modelId="{2A744A6F-ADEA-4EF8-A484-7DC7F60149A8}" type="presParOf" srcId="{5E4322C8-7ACF-44DA-BC7C-E86DB659357E}" destId="{56A4E8B8-F761-4299-8AE0-B429EE76FBDE}" srcOrd="3" destOrd="0" presId="urn:microsoft.com/office/officeart/2005/8/layout/bList2"/>
    <dgm:cxn modelId="{062B93DE-89A7-4B0B-B7D8-27BFBE9DB7A3}" type="presParOf" srcId="{A93443EF-6B2B-4C0B-80FC-DC43A3A0A101}" destId="{4382017F-3EAD-44A1-BF3C-1DB110A57F80}" srcOrd="5" destOrd="0" presId="urn:microsoft.com/office/officeart/2005/8/layout/bList2"/>
    <dgm:cxn modelId="{05D0D0AE-F061-41F7-B112-23A5462C82BC}" type="presParOf" srcId="{A93443EF-6B2B-4C0B-80FC-DC43A3A0A101}" destId="{6544C3B4-E83C-41C9-9CF8-8DCC3A16C767}" srcOrd="6" destOrd="0" presId="urn:microsoft.com/office/officeart/2005/8/layout/bList2"/>
    <dgm:cxn modelId="{C182F2FB-ED4E-4727-9587-31BA75872729}" type="presParOf" srcId="{6544C3B4-E83C-41C9-9CF8-8DCC3A16C767}" destId="{9B433162-586E-414B-9628-D6FF4EF97A99}" srcOrd="0" destOrd="0" presId="urn:microsoft.com/office/officeart/2005/8/layout/bList2"/>
    <dgm:cxn modelId="{D51E7712-7339-48CF-AA38-2701F26CCE9A}" type="presParOf" srcId="{6544C3B4-E83C-41C9-9CF8-8DCC3A16C767}" destId="{5122C8CE-B9CB-4A79-8F25-33209FCC3424}" srcOrd="1" destOrd="0" presId="urn:microsoft.com/office/officeart/2005/8/layout/bList2"/>
    <dgm:cxn modelId="{386DC2D9-7E14-48FD-A199-C1DE7C7EB62B}" type="presParOf" srcId="{6544C3B4-E83C-41C9-9CF8-8DCC3A16C767}" destId="{37557C2B-1366-4DF1-85B4-0975D59F3957}" srcOrd="2" destOrd="0" presId="urn:microsoft.com/office/officeart/2005/8/layout/bList2"/>
    <dgm:cxn modelId="{3846C40D-16BD-4BBE-90F4-6F944D39FD5C}" type="presParOf" srcId="{6544C3B4-E83C-41C9-9CF8-8DCC3A16C767}" destId="{BA8B1721-43B4-43AA-B866-7E587DB1991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BF804D-459E-42FF-BB17-4A8DFB24BF93}"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IE"/>
        </a:p>
      </dgm:t>
    </dgm:pt>
    <dgm:pt modelId="{CBE27AB4-0BF8-4B38-8072-3AD88D9DFE82}">
      <dgm:prSet phldrT="[Text]"/>
      <dgm:spPr/>
      <dgm:t>
        <a:bodyPr/>
        <a:lstStyle/>
        <a:p>
          <a:r>
            <a:rPr lang="en-US" dirty="0"/>
            <a:t>1. Scope and initiation</a:t>
          </a:r>
          <a:endParaRPr lang="en-IE" dirty="0"/>
        </a:p>
      </dgm:t>
    </dgm:pt>
    <dgm:pt modelId="{E548260C-6895-4539-83E9-FF814E9CE785}" type="parTrans" cxnId="{639ECDA1-99AE-4EA9-9C9C-1F34DEC995CE}">
      <dgm:prSet/>
      <dgm:spPr/>
      <dgm:t>
        <a:bodyPr/>
        <a:lstStyle/>
        <a:p>
          <a:endParaRPr lang="en-IE"/>
        </a:p>
      </dgm:t>
    </dgm:pt>
    <dgm:pt modelId="{A0BD9EBE-CD33-4249-B3BA-D27C453E612B}" type="sibTrans" cxnId="{639ECDA1-99AE-4EA9-9C9C-1F34DEC995CE}">
      <dgm:prSet/>
      <dgm:spPr/>
      <dgm:t>
        <a:bodyPr/>
        <a:lstStyle/>
        <a:p>
          <a:endParaRPr lang="en-IE"/>
        </a:p>
      </dgm:t>
    </dgm:pt>
    <dgm:pt modelId="{B9DA3221-8A7F-439E-AA65-7402E2F6E441}">
      <dgm:prSet phldrT="[Text]"/>
      <dgm:spPr/>
      <dgm:t>
        <a:bodyPr/>
        <a:lstStyle/>
        <a:p>
          <a:r>
            <a:rPr lang="en-US" dirty="0"/>
            <a:t>2. Assess org. capability</a:t>
          </a:r>
          <a:endParaRPr lang="en-IE" dirty="0"/>
        </a:p>
      </dgm:t>
    </dgm:pt>
    <dgm:pt modelId="{B7A326BE-1D20-46E0-A721-C6CDF1463AB1}" type="parTrans" cxnId="{9C08CC9D-1C78-446A-BBBE-80FBA09CF433}">
      <dgm:prSet/>
      <dgm:spPr/>
      <dgm:t>
        <a:bodyPr/>
        <a:lstStyle/>
        <a:p>
          <a:endParaRPr lang="en-IE"/>
        </a:p>
      </dgm:t>
    </dgm:pt>
    <dgm:pt modelId="{4E8F4304-F60F-439B-B8B8-AED334B9E325}" type="sibTrans" cxnId="{9C08CC9D-1C78-446A-BBBE-80FBA09CF433}">
      <dgm:prSet/>
      <dgm:spPr/>
      <dgm:t>
        <a:bodyPr/>
        <a:lstStyle/>
        <a:p>
          <a:endParaRPr lang="en-IE"/>
        </a:p>
      </dgm:t>
    </dgm:pt>
    <dgm:pt modelId="{982B29AD-16CA-428B-8445-8AFFE6EF8830}">
      <dgm:prSet phldrT="[Text]"/>
      <dgm:spPr/>
      <dgm:t>
        <a:bodyPr/>
        <a:lstStyle/>
        <a:p>
          <a:r>
            <a:rPr lang="en-US" dirty="0"/>
            <a:t>3. Establish Vision of what DG will bring</a:t>
          </a:r>
          <a:endParaRPr lang="en-IE" dirty="0"/>
        </a:p>
      </dgm:t>
    </dgm:pt>
    <dgm:pt modelId="{418FCC5C-79AC-4719-A88C-7F40AF86A747}" type="parTrans" cxnId="{93D8CB6A-7D7D-4C55-B23C-27BA428828A1}">
      <dgm:prSet/>
      <dgm:spPr/>
      <dgm:t>
        <a:bodyPr/>
        <a:lstStyle/>
        <a:p>
          <a:endParaRPr lang="en-IE"/>
        </a:p>
      </dgm:t>
    </dgm:pt>
    <dgm:pt modelId="{F8ABB5E5-5741-41A5-A011-53C098FFB237}" type="sibTrans" cxnId="{93D8CB6A-7D7D-4C55-B23C-27BA428828A1}">
      <dgm:prSet/>
      <dgm:spPr/>
      <dgm:t>
        <a:bodyPr/>
        <a:lstStyle/>
        <a:p>
          <a:endParaRPr lang="en-IE"/>
        </a:p>
      </dgm:t>
    </dgm:pt>
    <dgm:pt modelId="{3EBB7B2E-56AE-40B5-B441-6B5B225B2652}">
      <dgm:prSet phldrT="[Text]"/>
      <dgm:spPr/>
      <dgm:t>
        <a:bodyPr/>
        <a:lstStyle/>
        <a:p>
          <a:r>
            <a:rPr lang="en-US" dirty="0"/>
            <a:t>4. Align data and business value</a:t>
          </a:r>
          <a:endParaRPr lang="en-IE" dirty="0"/>
        </a:p>
      </dgm:t>
    </dgm:pt>
    <dgm:pt modelId="{5A4D031E-C19D-4791-A511-DDF7B49C2BD4}" type="parTrans" cxnId="{77F51364-5D0C-4919-BBF7-4985B8A3190B}">
      <dgm:prSet/>
      <dgm:spPr/>
      <dgm:t>
        <a:bodyPr/>
        <a:lstStyle/>
        <a:p>
          <a:endParaRPr lang="en-IE"/>
        </a:p>
      </dgm:t>
    </dgm:pt>
    <dgm:pt modelId="{39A09216-937B-41CE-8203-58A988912921}" type="sibTrans" cxnId="{77F51364-5D0C-4919-BBF7-4985B8A3190B}">
      <dgm:prSet/>
      <dgm:spPr/>
      <dgm:t>
        <a:bodyPr/>
        <a:lstStyle/>
        <a:p>
          <a:endParaRPr lang="en-IE"/>
        </a:p>
      </dgm:t>
    </dgm:pt>
    <dgm:pt modelId="{FA7CBF5E-9608-4C88-96F0-B68B1275E051}">
      <dgm:prSet phldrT="[Text]"/>
      <dgm:spPr/>
      <dgm:t>
        <a:bodyPr/>
        <a:lstStyle/>
        <a:p>
          <a:r>
            <a:rPr lang="en-US" dirty="0"/>
            <a:t>5. Establish DG functional design (</a:t>
          </a:r>
          <a:r>
            <a:rPr lang="en-IE" dirty="0"/>
            <a:t>principles, policies, and processes)</a:t>
          </a:r>
        </a:p>
      </dgm:t>
    </dgm:pt>
    <dgm:pt modelId="{AD1FD4FC-D509-491A-8EFD-281B536DE424}" type="parTrans" cxnId="{21ADC3F5-D195-44ED-BDDC-9372F20A5468}">
      <dgm:prSet/>
      <dgm:spPr/>
      <dgm:t>
        <a:bodyPr/>
        <a:lstStyle/>
        <a:p>
          <a:endParaRPr lang="en-IE"/>
        </a:p>
      </dgm:t>
    </dgm:pt>
    <dgm:pt modelId="{2FF23449-6C71-4B3F-B52E-F457451683C7}" type="sibTrans" cxnId="{21ADC3F5-D195-44ED-BDDC-9372F20A5468}">
      <dgm:prSet/>
      <dgm:spPr/>
      <dgm:t>
        <a:bodyPr/>
        <a:lstStyle/>
        <a:p>
          <a:endParaRPr lang="en-IE"/>
        </a:p>
      </dgm:t>
    </dgm:pt>
    <dgm:pt modelId="{EDCFE4D8-4B33-4189-8CCA-98153BBFF56C}">
      <dgm:prSet phldrT="[Text]"/>
      <dgm:spPr/>
      <dgm:t>
        <a:bodyPr/>
        <a:lstStyle/>
        <a:p>
          <a:r>
            <a:rPr lang="en-US" dirty="0"/>
            <a:t>6. Establish framework design (org structure, roles and responsibilities)</a:t>
          </a:r>
          <a:endParaRPr lang="en-IE" dirty="0"/>
        </a:p>
      </dgm:t>
    </dgm:pt>
    <dgm:pt modelId="{834FC9D9-FFE2-495D-8FFB-8B486B215FA6}" type="parTrans" cxnId="{D18D1FF7-8F2A-4143-8166-10DABCA3C8D1}">
      <dgm:prSet/>
      <dgm:spPr/>
      <dgm:t>
        <a:bodyPr/>
        <a:lstStyle/>
        <a:p>
          <a:endParaRPr lang="en-IE"/>
        </a:p>
      </dgm:t>
    </dgm:pt>
    <dgm:pt modelId="{3D7CE7F9-8A76-4369-9C68-2F393F81C4B9}" type="sibTrans" cxnId="{D18D1FF7-8F2A-4143-8166-10DABCA3C8D1}">
      <dgm:prSet/>
      <dgm:spPr/>
      <dgm:t>
        <a:bodyPr/>
        <a:lstStyle/>
        <a:p>
          <a:endParaRPr lang="en-IE"/>
        </a:p>
      </dgm:t>
    </dgm:pt>
    <dgm:pt modelId="{ADA2065A-7D1B-4278-99AF-72A1B5318A48}">
      <dgm:prSet phldrT="[Text]"/>
      <dgm:spPr/>
      <dgm:t>
        <a:bodyPr/>
        <a:lstStyle/>
        <a:p>
          <a:r>
            <a:rPr lang="en-US" dirty="0"/>
            <a:t>7. Decide on roadmap (incl links with other initiatives)</a:t>
          </a:r>
          <a:endParaRPr lang="en-IE" dirty="0"/>
        </a:p>
      </dgm:t>
    </dgm:pt>
    <dgm:pt modelId="{6955945C-9E9C-45D4-AF9D-227EEC612C0B}" type="parTrans" cxnId="{A14878EB-00BC-4C7B-99C8-9364B67F4D30}">
      <dgm:prSet/>
      <dgm:spPr/>
      <dgm:t>
        <a:bodyPr/>
        <a:lstStyle/>
        <a:p>
          <a:endParaRPr lang="en-IE"/>
        </a:p>
      </dgm:t>
    </dgm:pt>
    <dgm:pt modelId="{53C597A0-8B92-4054-953A-932279F16D38}" type="sibTrans" cxnId="{A14878EB-00BC-4C7B-99C8-9364B67F4D30}">
      <dgm:prSet/>
      <dgm:spPr/>
      <dgm:t>
        <a:bodyPr/>
        <a:lstStyle/>
        <a:p>
          <a:endParaRPr lang="en-IE"/>
        </a:p>
      </dgm:t>
    </dgm:pt>
    <dgm:pt modelId="{58D54A9E-1BAF-44E1-B227-18CF1131C25A}">
      <dgm:prSet phldrT="[Text]"/>
      <dgm:spPr/>
      <dgm:t>
        <a:bodyPr/>
        <a:lstStyle/>
        <a:p>
          <a:r>
            <a:rPr lang="en-US" dirty="0"/>
            <a:t>8.  Roll-out, sustain</a:t>
          </a:r>
          <a:endParaRPr lang="en-IE" dirty="0"/>
        </a:p>
      </dgm:t>
    </dgm:pt>
    <dgm:pt modelId="{2634C23F-D4F1-430B-B91C-A82E604C88B5}" type="parTrans" cxnId="{6C74B3BC-BB71-4479-9C31-FBA1726C0314}">
      <dgm:prSet/>
      <dgm:spPr/>
      <dgm:t>
        <a:bodyPr/>
        <a:lstStyle/>
        <a:p>
          <a:endParaRPr lang="en-IE"/>
        </a:p>
      </dgm:t>
    </dgm:pt>
    <dgm:pt modelId="{972D0BBC-9987-4520-B781-D31530B3DA38}" type="sibTrans" cxnId="{6C74B3BC-BB71-4479-9C31-FBA1726C0314}">
      <dgm:prSet/>
      <dgm:spPr/>
      <dgm:t>
        <a:bodyPr/>
        <a:lstStyle/>
        <a:p>
          <a:endParaRPr lang="en-IE"/>
        </a:p>
      </dgm:t>
    </dgm:pt>
    <dgm:pt modelId="{DDFB74E5-91A6-4FB4-8745-025DBA555035}" type="pres">
      <dgm:prSet presAssocID="{73BF804D-459E-42FF-BB17-4A8DFB24BF93}" presName="Name0" presStyleCnt="0">
        <dgm:presLayoutVars>
          <dgm:dir/>
          <dgm:resizeHandles/>
        </dgm:presLayoutVars>
      </dgm:prSet>
      <dgm:spPr/>
    </dgm:pt>
    <dgm:pt modelId="{CB19F31A-8E7C-4381-96BE-C429785D9C69}" type="pres">
      <dgm:prSet presAssocID="{CBE27AB4-0BF8-4B38-8072-3AD88D9DFE82}" presName="compNode" presStyleCnt="0"/>
      <dgm:spPr/>
    </dgm:pt>
    <dgm:pt modelId="{3207952F-ECD7-49A5-953C-969C30A6ACA6}" type="pres">
      <dgm:prSet presAssocID="{CBE27AB4-0BF8-4B38-8072-3AD88D9DFE82}" presName="dummyConnPt" presStyleCnt="0"/>
      <dgm:spPr/>
    </dgm:pt>
    <dgm:pt modelId="{8390BB3A-30AD-4A0B-9B48-B1855157D06E}" type="pres">
      <dgm:prSet presAssocID="{CBE27AB4-0BF8-4B38-8072-3AD88D9DFE82}" presName="node" presStyleLbl="node1" presStyleIdx="0" presStyleCnt="8">
        <dgm:presLayoutVars>
          <dgm:bulletEnabled val="1"/>
        </dgm:presLayoutVars>
      </dgm:prSet>
      <dgm:spPr/>
    </dgm:pt>
    <dgm:pt modelId="{662CC253-EBDD-492F-A92A-3E54AA321AC2}" type="pres">
      <dgm:prSet presAssocID="{A0BD9EBE-CD33-4249-B3BA-D27C453E612B}" presName="sibTrans" presStyleLbl="bgSibTrans2D1" presStyleIdx="0" presStyleCnt="7"/>
      <dgm:spPr/>
    </dgm:pt>
    <dgm:pt modelId="{5A5238D9-D9B0-4025-BB28-7FA9AC388600}" type="pres">
      <dgm:prSet presAssocID="{B9DA3221-8A7F-439E-AA65-7402E2F6E441}" presName="compNode" presStyleCnt="0"/>
      <dgm:spPr/>
    </dgm:pt>
    <dgm:pt modelId="{FA5B0FFB-7924-4B01-84DE-A4AB3F29799F}" type="pres">
      <dgm:prSet presAssocID="{B9DA3221-8A7F-439E-AA65-7402E2F6E441}" presName="dummyConnPt" presStyleCnt="0"/>
      <dgm:spPr/>
    </dgm:pt>
    <dgm:pt modelId="{4D57DD88-3DF9-4E1D-B22A-ACBCC0C32FDA}" type="pres">
      <dgm:prSet presAssocID="{B9DA3221-8A7F-439E-AA65-7402E2F6E441}" presName="node" presStyleLbl="node1" presStyleIdx="1" presStyleCnt="8">
        <dgm:presLayoutVars>
          <dgm:bulletEnabled val="1"/>
        </dgm:presLayoutVars>
      </dgm:prSet>
      <dgm:spPr/>
    </dgm:pt>
    <dgm:pt modelId="{2918E9E6-61A3-469D-B4EC-A2C77E23978B}" type="pres">
      <dgm:prSet presAssocID="{4E8F4304-F60F-439B-B8B8-AED334B9E325}" presName="sibTrans" presStyleLbl="bgSibTrans2D1" presStyleIdx="1" presStyleCnt="7"/>
      <dgm:spPr/>
    </dgm:pt>
    <dgm:pt modelId="{82D4413D-5F19-449F-AE2B-BBA6751E5AA3}" type="pres">
      <dgm:prSet presAssocID="{982B29AD-16CA-428B-8445-8AFFE6EF8830}" presName="compNode" presStyleCnt="0"/>
      <dgm:spPr/>
    </dgm:pt>
    <dgm:pt modelId="{68B68431-CA4E-410C-A910-D482CE7BC19D}" type="pres">
      <dgm:prSet presAssocID="{982B29AD-16CA-428B-8445-8AFFE6EF8830}" presName="dummyConnPt" presStyleCnt="0"/>
      <dgm:spPr/>
    </dgm:pt>
    <dgm:pt modelId="{DD53DE89-DF17-44C2-8492-3D3EBB972A3C}" type="pres">
      <dgm:prSet presAssocID="{982B29AD-16CA-428B-8445-8AFFE6EF8830}" presName="node" presStyleLbl="node1" presStyleIdx="2" presStyleCnt="8">
        <dgm:presLayoutVars>
          <dgm:bulletEnabled val="1"/>
        </dgm:presLayoutVars>
      </dgm:prSet>
      <dgm:spPr/>
    </dgm:pt>
    <dgm:pt modelId="{F5B8F92D-506F-417C-9B9F-A43E95D33503}" type="pres">
      <dgm:prSet presAssocID="{F8ABB5E5-5741-41A5-A011-53C098FFB237}" presName="sibTrans" presStyleLbl="bgSibTrans2D1" presStyleIdx="2" presStyleCnt="7"/>
      <dgm:spPr/>
    </dgm:pt>
    <dgm:pt modelId="{8508E5C3-548F-44B6-8708-B8F2FD3E37D1}" type="pres">
      <dgm:prSet presAssocID="{3EBB7B2E-56AE-40B5-B441-6B5B225B2652}" presName="compNode" presStyleCnt="0"/>
      <dgm:spPr/>
    </dgm:pt>
    <dgm:pt modelId="{96863ECD-2A46-4FCF-9531-F74405A0B22E}" type="pres">
      <dgm:prSet presAssocID="{3EBB7B2E-56AE-40B5-B441-6B5B225B2652}" presName="dummyConnPt" presStyleCnt="0"/>
      <dgm:spPr/>
    </dgm:pt>
    <dgm:pt modelId="{37CB4A5F-2B54-488E-9E71-FE8135DD5A45}" type="pres">
      <dgm:prSet presAssocID="{3EBB7B2E-56AE-40B5-B441-6B5B225B2652}" presName="node" presStyleLbl="node1" presStyleIdx="3" presStyleCnt="8">
        <dgm:presLayoutVars>
          <dgm:bulletEnabled val="1"/>
        </dgm:presLayoutVars>
      </dgm:prSet>
      <dgm:spPr/>
    </dgm:pt>
    <dgm:pt modelId="{33ECD19D-ECE0-4BBF-8540-40E18722774C}" type="pres">
      <dgm:prSet presAssocID="{39A09216-937B-41CE-8203-58A988912921}" presName="sibTrans" presStyleLbl="bgSibTrans2D1" presStyleIdx="3" presStyleCnt="7"/>
      <dgm:spPr/>
    </dgm:pt>
    <dgm:pt modelId="{5EA66C6C-ADD2-41D8-99AA-7B9E643EB6E5}" type="pres">
      <dgm:prSet presAssocID="{FA7CBF5E-9608-4C88-96F0-B68B1275E051}" presName="compNode" presStyleCnt="0"/>
      <dgm:spPr/>
    </dgm:pt>
    <dgm:pt modelId="{B1F0DDDA-C68D-4C90-9A21-6F11C43E901A}" type="pres">
      <dgm:prSet presAssocID="{FA7CBF5E-9608-4C88-96F0-B68B1275E051}" presName="dummyConnPt" presStyleCnt="0"/>
      <dgm:spPr/>
    </dgm:pt>
    <dgm:pt modelId="{6560F030-ECEA-45A4-81B3-5EED0E361654}" type="pres">
      <dgm:prSet presAssocID="{FA7CBF5E-9608-4C88-96F0-B68B1275E051}" presName="node" presStyleLbl="node1" presStyleIdx="4" presStyleCnt="8">
        <dgm:presLayoutVars>
          <dgm:bulletEnabled val="1"/>
        </dgm:presLayoutVars>
      </dgm:prSet>
      <dgm:spPr/>
    </dgm:pt>
    <dgm:pt modelId="{B667F1AE-AA9D-4E44-ABAC-BBC229E70692}" type="pres">
      <dgm:prSet presAssocID="{2FF23449-6C71-4B3F-B52E-F457451683C7}" presName="sibTrans" presStyleLbl="bgSibTrans2D1" presStyleIdx="4" presStyleCnt="7"/>
      <dgm:spPr/>
    </dgm:pt>
    <dgm:pt modelId="{C68988BD-4A4F-42DD-9927-78A431341D25}" type="pres">
      <dgm:prSet presAssocID="{EDCFE4D8-4B33-4189-8CCA-98153BBFF56C}" presName="compNode" presStyleCnt="0"/>
      <dgm:spPr/>
    </dgm:pt>
    <dgm:pt modelId="{5B26864C-2EFD-40BE-BBC3-A8234626D218}" type="pres">
      <dgm:prSet presAssocID="{EDCFE4D8-4B33-4189-8CCA-98153BBFF56C}" presName="dummyConnPt" presStyleCnt="0"/>
      <dgm:spPr/>
    </dgm:pt>
    <dgm:pt modelId="{4B498C2D-D2D9-4C89-829C-62A51535A1E0}" type="pres">
      <dgm:prSet presAssocID="{EDCFE4D8-4B33-4189-8CCA-98153BBFF56C}" presName="node" presStyleLbl="node1" presStyleIdx="5" presStyleCnt="8">
        <dgm:presLayoutVars>
          <dgm:bulletEnabled val="1"/>
        </dgm:presLayoutVars>
      </dgm:prSet>
      <dgm:spPr/>
    </dgm:pt>
    <dgm:pt modelId="{7A9C6A33-DD13-44C2-9484-E83F57F337A8}" type="pres">
      <dgm:prSet presAssocID="{3D7CE7F9-8A76-4369-9C68-2F393F81C4B9}" presName="sibTrans" presStyleLbl="bgSibTrans2D1" presStyleIdx="5" presStyleCnt="7"/>
      <dgm:spPr/>
    </dgm:pt>
    <dgm:pt modelId="{1575096C-C052-439C-A9FC-D95B435080EF}" type="pres">
      <dgm:prSet presAssocID="{ADA2065A-7D1B-4278-99AF-72A1B5318A48}" presName="compNode" presStyleCnt="0"/>
      <dgm:spPr/>
    </dgm:pt>
    <dgm:pt modelId="{1EB6DF90-5278-4BDF-8A71-CEDC9627C519}" type="pres">
      <dgm:prSet presAssocID="{ADA2065A-7D1B-4278-99AF-72A1B5318A48}" presName="dummyConnPt" presStyleCnt="0"/>
      <dgm:spPr/>
    </dgm:pt>
    <dgm:pt modelId="{E0CD3FB7-B368-470B-B5F1-20581EA91BD4}" type="pres">
      <dgm:prSet presAssocID="{ADA2065A-7D1B-4278-99AF-72A1B5318A48}" presName="node" presStyleLbl="node1" presStyleIdx="6" presStyleCnt="8">
        <dgm:presLayoutVars>
          <dgm:bulletEnabled val="1"/>
        </dgm:presLayoutVars>
      </dgm:prSet>
      <dgm:spPr/>
    </dgm:pt>
    <dgm:pt modelId="{EE554329-2085-4DFD-9435-AFDFBD854622}" type="pres">
      <dgm:prSet presAssocID="{53C597A0-8B92-4054-953A-932279F16D38}" presName="sibTrans" presStyleLbl="bgSibTrans2D1" presStyleIdx="6" presStyleCnt="7"/>
      <dgm:spPr/>
    </dgm:pt>
    <dgm:pt modelId="{C2F708BA-147F-4B98-9F6B-18C1929E600F}" type="pres">
      <dgm:prSet presAssocID="{58D54A9E-1BAF-44E1-B227-18CF1131C25A}" presName="compNode" presStyleCnt="0"/>
      <dgm:spPr/>
    </dgm:pt>
    <dgm:pt modelId="{8FA506B0-8B8A-4BFF-9103-2DCEC75E9B55}" type="pres">
      <dgm:prSet presAssocID="{58D54A9E-1BAF-44E1-B227-18CF1131C25A}" presName="dummyConnPt" presStyleCnt="0"/>
      <dgm:spPr/>
    </dgm:pt>
    <dgm:pt modelId="{D5CECD5B-BD68-40FD-8893-2991FADB9200}" type="pres">
      <dgm:prSet presAssocID="{58D54A9E-1BAF-44E1-B227-18CF1131C25A}" presName="node" presStyleLbl="node1" presStyleIdx="7" presStyleCnt="8">
        <dgm:presLayoutVars>
          <dgm:bulletEnabled val="1"/>
        </dgm:presLayoutVars>
      </dgm:prSet>
      <dgm:spPr/>
    </dgm:pt>
  </dgm:ptLst>
  <dgm:cxnLst>
    <dgm:cxn modelId="{4C19DC03-1EA1-4C8B-A255-B2285D52A765}" type="presOf" srcId="{2FF23449-6C71-4B3F-B52E-F457451683C7}" destId="{B667F1AE-AA9D-4E44-ABAC-BBC229E70692}" srcOrd="0" destOrd="0" presId="urn:microsoft.com/office/officeart/2005/8/layout/bProcess4"/>
    <dgm:cxn modelId="{7CE06C06-F643-4282-8F66-8A446F606152}" type="presOf" srcId="{3D7CE7F9-8A76-4369-9C68-2F393F81C4B9}" destId="{7A9C6A33-DD13-44C2-9484-E83F57F337A8}" srcOrd="0" destOrd="0" presId="urn:microsoft.com/office/officeart/2005/8/layout/bProcess4"/>
    <dgm:cxn modelId="{E0FD0115-3627-4EDE-82B9-BD6E842C40D9}" type="presOf" srcId="{982B29AD-16CA-428B-8445-8AFFE6EF8830}" destId="{DD53DE89-DF17-44C2-8492-3D3EBB972A3C}" srcOrd="0" destOrd="0" presId="urn:microsoft.com/office/officeart/2005/8/layout/bProcess4"/>
    <dgm:cxn modelId="{D265261F-5E07-4690-BB1A-F43D5182D4DF}" type="presOf" srcId="{FA7CBF5E-9608-4C88-96F0-B68B1275E051}" destId="{6560F030-ECEA-45A4-81B3-5EED0E361654}" srcOrd="0" destOrd="0" presId="urn:microsoft.com/office/officeart/2005/8/layout/bProcess4"/>
    <dgm:cxn modelId="{705B072C-1F2F-44F4-A7E8-D7173F962FC0}" type="presOf" srcId="{A0BD9EBE-CD33-4249-B3BA-D27C453E612B}" destId="{662CC253-EBDD-492F-A92A-3E54AA321AC2}" srcOrd="0" destOrd="0" presId="urn:microsoft.com/office/officeart/2005/8/layout/bProcess4"/>
    <dgm:cxn modelId="{710ACE35-84EA-41C3-A4FF-207090CC9C81}" type="presOf" srcId="{53C597A0-8B92-4054-953A-932279F16D38}" destId="{EE554329-2085-4DFD-9435-AFDFBD854622}" srcOrd="0" destOrd="0" presId="urn:microsoft.com/office/officeart/2005/8/layout/bProcess4"/>
    <dgm:cxn modelId="{C16C093D-E6A3-49A1-B486-1EAC8E6052C9}" type="presOf" srcId="{F8ABB5E5-5741-41A5-A011-53C098FFB237}" destId="{F5B8F92D-506F-417C-9B9F-A43E95D33503}" srcOrd="0" destOrd="0" presId="urn:microsoft.com/office/officeart/2005/8/layout/bProcess4"/>
    <dgm:cxn modelId="{BE150161-93DD-453C-990B-E7D0095E092E}" type="presOf" srcId="{4E8F4304-F60F-439B-B8B8-AED334B9E325}" destId="{2918E9E6-61A3-469D-B4EC-A2C77E23978B}" srcOrd="0" destOrd="0" presId="urn:microsoft.com/office/officeart/2005/8/layout/bProcess4"/>
    <dgm:cxn modelId="{77F51364-5D0C-4919-BBF7-4985B8A3190B}" srcId="{73BF804D-459E-42FF-BB17-4A8DFB24BF93}" destId="{3EBB7B2E-56AE-40B5-B441-6B5B225B2652}" srcOrd="3" destOrd="0" parTransId="{5A4D031E-C19D-4791-A511-DDF7B49C2BD4}" sibTransId="{39A09216-937B-41CE-8203-58A988912921}"/>
    <dgm:cxn modelId="{93D8CB6A-7D7D-4C55-B23C-27BA428828A1}" srcId="{73BF804D-459E-42FF-BB17-4A8DFB24BF93}" destId="{982B29AD-16CA-428B-8445-8AFFE6EF8830}" srcOrd="2" destOrd="0" parTransId="{418FCC5C-79AC-4719-A88C-7F40AF86A747}" sibTransId="{F8ABB5E5-5741-41A5-A011-53C098FFB237}"/>
    <dgm:cxn modelId="{DF5AEB6F-BF0F-433C-98CD-1C2F8498E455}" type="presOf" srcId="{B9DA3221-8A7F-439E-AA65-7402E2F6E441}" destId="{4D57DD88-3DF9-4E1D-B22A-ACBCC0C32FDA}" srcOrd="0" destOrd="0" presId="urn:microsoft.com/office/officeart/2005/8/layout/bProcess4"/>
    <dgm:cxn modelId="{D3C89D53-62C4-44FD-B250-6E8C62052ED7}" type="presOf" srcId="{3EBB7B2E-56AE-40B5-B441-6B5B225B2652}" destId="{37CB4A5F-2B54-488E-9E71-FE8135DD5A45}" srcOrd="0" destOrd="0" presId="urn:microsoft.com/office/officeart/2005/8/layout/bProcess4"/>
    <dgm:cxn modelId="{EDE60182-966B-46E2-9550-092360B577FB}" type="presOf" srcId="{EDCFE4D8-4B33-4189-8CCA-98153BBFF56C}" destId="{4B498C2D-D2D9-4C89-829C-62A51535A1E0}" srcOrd="0" destOrd="0" presId="urn:microsoft.com/office/officeart/2005/8/layout/bProcess4"/>
    <dgm:cxn modelId="{7CADFC82-EB09-400E-A89F-AFE90CA9C2B2}" type="presOf" srcId="{CBE27AB4-0BF8-4B38-8072-3AD88D9DFE82}" destId="{8390BB3A-30AD-4A0B-9B48-B1855157D06E}" srcOrd="0" destOrd="0" presId="urn:microsoft.com/office/officeart/2005/8/layout/bProcess4"/>
    <dgm:cxn modelId="{F7115F8F-FF15-4BA5-94DC-431C9C30291B}" type="presOf" srcId="{ADA2065A-7D1B-4278-99AF-72A1B5318A48}" destId="{E0CD3FB7-B368-470B-B5F1-20581EA91BD4}" srcOrd="0" destOrd="0" presId="urn:microsoft.com/office/officeart/2005/8/layout/bProcess4"/>
    <dgm:cxn modelId="{06F9768F-2261-41A9-8731-33865EF7D18F}" type="presOf" srcId="{58D54A9E-1BAF-44E1-B227-18CF1131C25A}" destId="{D5CECD5B-BD68-40FD-8893-2991FADB9200}" srcOrd="0" destOrd="0" presId="urn:microsoft.com/office/officeart/2005/8/layout/bProcess4"/>
    <dgm:cxn modelId="{9C08CC9D-1C78-446A-BBBE-80FBA09CF433}" srcId="{73BF804D-459E-42FF-BB17-4A8DFB24BF93}" destId="{B9DA3221-8A7F-439E-AA65-7402E2F6E441}" srcOrd="1" destOrd="0" parTransId="{B7A326BE-1D20-46E0-A721-C6CDF1463AB1}" sibTransId="{4E8F4304-F60F-439B-B8B8-AED334B9E325}"/>
    <dgm:cxn modelId="{639ECDA1-99AE-4EA9-9C9C-1F34DEC995CE}" srcId="{73BF804D-459E-42FF-BB17-4A8DFB24BF93}" destId="{CBE27AB4-0BF8-4B38-8072-3AD88D9DFE82}" srcOrd="0" destOrd="0" parTransId="{E548260C-6895-4539-83E9-FF814E9CE785}" sibTransId="{A0BD9EBE-CD33-4249-B3BA-D27C453E612B}"/>
    <dgm:cxn modelId="{6C74B3BC-BB71-4479-9C31-FBA1726C0314}" srcId="{73BF804D-459E-42FF-BB17-4A8DFB24BF93}" destId="{58D54A9E-1BAF-44E1-B227-18CF1131C25A}" srcOrd="7" destOrd="0" parTransId="{2634C23F-D4F1-430B-B91C-A82E604C88B5}" sibTransId="{972D0BBC-9987-4520-B781-D31530B3DA38}"/>
    <dgm:cxn modelId="{8F6B39D4-7AF5-4A8F-8819-004E14244268}" type="presOf" srcId="{73BF804D-459E-42FF-BB17-4A8DFB24BF93}" destId="{DDFB74E5-91A6-4FB4-8745-025DBA555035}" srcOrd="0" destOrd="0" presId="urn:microsoft.com/office/officeart/2005/8/layout/bProcess4"/>
    <dgm:cxn modelId="{17B75ADD-B872-4E4B-B817-2002DDDFFD97}" type="presOf" srcId="{39A09216-937B-41CE-8203-58A988912921}" destId="{33ECD19D-ECE0-4BBF-8540-40E18722774C}" srcOrd="0" destOrd="0" presId="urn:microsoft.com/office/officeart/2005/8/layout/bProcess4"/>
    <dgm:cxn modelId="{A14878EB-00BC-4C7B-99C8-9364B67F4D30}" srcId="{73BF804D-459E-42FF-BB17-4A8DFB24BF93}" destId="{ADA2065A-7D1B-4278-99AF-72A1B5318A48}" srcOrd="6" destOrd="0" parTransId="{6955945C-9E9C-45D4-AF9D-227EEC612C0B}" sibTransId="{53C597A0-8B92-4054-953A-932279F16D38}"/>
    <dgm:cxn modelId="{21ADC3F5-D195-44ED-BDDC-9372F20A5468}" srcId="{73BF804D-459E-42FF-BB17-4A8DFB24BF93}" destId="{FA7CBF5E-9608-4C88-96F0-B68B1275E051}" srcOrd="4" destOrd="0" parTransId="{AD1FD4FC-D509-491A-8EFD-281B536DE424}" sibTransId="{2FF23449-6C71-4B3F-B52E-F457451683C7}"/>
    <dgm:cxn modelId="{D18D1FF7-8F2A-4143-8166-10DABCA3C8D1}" srcId="{73BF804D-459E-42FF-BB17-4A8DFB24BF93}" destId="{EDCFE4D8-4B33-4189-8CCA-98153BBFF56C}" srcOrd="5" destOrd="0" parTransId="{834FC9D9-FFE2-495D-8FFB-8B486B215FA6}" sibTransId="{3D7CE7F9-8A76-4369-9C68-2F393F81C4B9}"/>
    <dgm:cxn modelId="{93EAA06A-F890-4DCB-80A6-B5ADDABFB2BE}" type="presParOf" srcId="{DDFB74E5-91A6-4FB4-8745-025DBA555035}" destId="{CB19F31A-8E7C-4381-96BE-C429785D9C69}" srcOrd="0" destOrd="0" presId="urn:microsoft.com/office/officeart/2005/8/layout/bProcess4"/>
    <dgm:cxn modelId="{06A2C32B-76EC-4B71-99C2-AA72592E6179}" type="presParOf" srcId="{CB19F31A-8E7C-4381-96BE-C429785D9C69}" destId="{3207952F-ECD7-49A5-953C-969C30A6ACA6}" srcOrd="0" destOrd="0" presId="urn:microsoft.com/office/officeart/2005/8/layout/bProcess4"/>
    <dgm:cxn modelId="{567CD74E-EC6E-4651-BB5D-CFEA319577C9}" type="presParOf" srcId="{CB19F31A-8E7C-4381-96BE-C429785D9C69}" destId="{8390BB3A-30AD-4A0B-9B48-B1855157D06E}" srcOrd="1" destOrd="0" presId="urn:microsoft.com/office/officeart/2005/8/layout/bProcess4"/>
    <dgm:cxn modelId="{92F63786-7F94-4C42-BE60-80CAFE3F7FA5}" type="presParOf" srcId="{DDFB74E5-91A6-4FB4-8745-025DBA555035}" destId="{662CC253-EBDD-492F-A92A-3E54AA321AC2}" srcOrd="1" destOrd="0" presId="urn:microsoft.com/office/officeart/2005/8/layout/bProcess4"/>
    <dgm:cxn modelId="{8D4508BD-6BB6-484B-894F-145FBDB9FB30}" type="presParOf" srcId="{DDFB74E5-91A6-4FB4-8745-025DBA555035}" destId="{5A5238D9-D9B0-4025-BB28-7FA9AC388600}" srcOrd="2" destOrd="0" presId="urn:microsoft.com/office/officeart/2005/8/layout/bProcess4"/>
    <dgm:cxn modelId="{20D48BB0-3610-40A4-9DA5-24451068EBA3}" type="presParOf" srcId="{5A5238D9-D9B0-4025-BB28-7FA9AC388600}" destId="{FA5B0FFB-7924-4B01-84DE-A4AB3F29799F}" srcOrd="0" destOrd="0" presId="urn:microsoft.com/office/officeart/2005/8/layout/bProcess4"/>
    <dgm:cxn modelId="{E1FB802C-715A-4B27-9FA4-3F07C58C0F1E}" type="presParOf" srcId="{5A5238D9-D9B0-4025-BB28-7FA9AC388600}" destId="{4D57DD88-3DF9-4E1D-B22A-ACBCC0C32FDA}" srcOrd="1" destOrd="0" presId="urn:microsoft.com/office/officeart/2005/8/layout/bProcess4"/>
    <dgm:cxn modelId="{0F5004EF-CAEA-4434-95CC-9EBA5895D863}" type="presParOf" srcId="{DDFB74E5-91A6-4FB4-8745-025DBA555035}" destId="{2918E9E6-61A3-469D-B4EC-A2C77E23978B}" srcOrd="3" destOrd="0" presId="urn:microsoft.com/office/officeart/2005/8/layout/bProcess4"/>
    <dgm:cxn modelId="{CDF3C69D-F2A9-4609-9CD7-EF0A77971D35}" type="presParOf" srcId="{DDFB74E5-91A6-4FB4-8745-025DBA555035}" destId="{82D4413D-5F19-449F-AE2B-BBA6751E5AA3}" srcOrd="4" destOrd="0" presId="urn:microsoft.com/office/officeart/2005/8/layout/bProcess4"/>
    <dgm:cxn modelId="{7B3F012A-886F-4836-9CEA-09BD3C9AE321}" type="presParOf" srcId="{82D4413D-5F19-449F-AE2B-BBA6751E5AA3}" destId="{68B68431-CA4E-410C-A910-D482CE7BC19D}" srcOrd="0" destOrd="0" presId="urn:microsoft.com/office/officeart/2005/8/layout/bProcess4"/>
    <dgm:cxn modelId="{354DB872-E2E4-4A4F-9834-51DE4B00C95B}" type="presParOf" srcId="{82D4413D-5F19-449F-AE2B-BBA6751E5AA3}" destId="{DD53DE89-DF17-44C2-8492-3D3EBB972A3C}" srcOrd="1" destOrd="0" presId="urn:microsoft.com/office/officeart/2005/8/layout/bProcess4"/>
    <dgm:cxn modelId="{2D776580-DE28-4288-948E-737D9E8956C4}" type="presParOf" srcId="{DDFB74E5-91A6-4FB4-8745-025DBA555035}" destId="{F5B8F92D-506F-417C-9B9F-A43E95D33503}" srcOrd="5" destOrd="0" presId="urn:microsoft.com/office/officeart/2005/8/layout/bProcess4"/>
    <dgm:cxn modelId="{6AAB8945-7FAF-4286-AAB9-BE0AE1B2E7A0}" type="presParOf" srcId="{DDFB74E5-91A6-4FB4-8745-025DBA555035}" destId="{8508E5C3-548F-44B6-8708-B8F2FD3E37D1}" srcOrd="6" destOrd="0" presId="urn:microsoft.com/office/officeart/2005/8/layout/bProcess4"/>
    <dgm:cxn modelId="{F547D760-D4A2-493C-9581-C257D57650CD}" type="presParOf" srcId="{8508E5C3-548F-44B6-8708-B8F2FD3E37D1}" destId="{96863ECD-2A46-4FCF-9531-F74405A0B22E}" srcOrd="0" destOrd="0" presId="urn:microsoft.com/office/officeart/2005/8/layout/bProcess4"/>
    <dgm:cxn modelId="{3050824D-082B-4A22-94AC-B3541E58631F}" type="presParOf" srcId="{8508E5C3-548F-44B6-8708-B8F2FD3E37D1}" destId="{37CB4A5F-2B54-488E-9E71-FE8135DD5A45}" srcOrd="1" destOrd="0" presId="urn:microsoft.com/office/officeart/2005/8/layout/bProcess4"/>
    <dgm:cxn modelId="{1DEDF603-88AD-4647-8EF5-A9F7841BADD4}" type="presParOf" srcId="{DDFB74E5-91A6-4FB4-8745-025DBA555035}" destId="{33ECD19D-ECE0-4BBF-8540-40E18722774C}" srcOrd="7" destOrd="0" presId="urn:microsoft.com/office/officeart/2005/8/layout/bProcess4"/>
    <dgm:cxn modelId="{CC752828-0F60-4C67-95FD-2EBF2872D9C5}" type="presParOf" srcId="{DDFB74E5-91A6-4FB4-8745-025DBA555035}" destId="{5EA66C6C-ADD2-41D8-99AA-7B9E643EB6E5}" srcOrd="8" destOrd="0" presId="urn:microsoft.com/office/officeart/2005/8/layout/bProcess4"/>
    <dgm:cxn modelId="{00CDB113-3CD3-43F9-B56B-599A2567AC11}" type="presParOf" srcId="{5EA66C6C-ADD2-41D8-99AA-7B9E643EB6E5}" destId="{B1F0DDDA-C68D-4C90-9A21-6F11C43E901A}" srcOrd="0" destOrd="0" presId="urn:microsoft.com/office/officeart/2005/8/layout/bProcess4"/>
    <dgm:cxn modelId="{1AD168BF-864B-472F-BF34-A41E230C4601}" type="presParOf" srcId="{5EA66C6C-ADD2-41D8-99AA-7B9E643EB6E5}" destId="{6560F030-ECEA-45A4-81B3-5EED0E361654}" srcOrd="1" destOrd="0" presId="urn:microsoft.com/office/officeart/2005/8/layout/bProcess4"/>
    <dgm:cxn modelId="{CF65020D-7A15-45E7-A211-0D7347B13F54}" type="presParOf" srcId="{DDFB74E5-91A6-4FB4-8745-025DBA555035}" destId="{B667F1AE-AA9D-4E44-ABAC-BBC229E70692}" srcOrd="9" destOrd="0" presId="urn:microsoft.com/office/officeart/2005/8/layout/bProcess4"/>
    <dgm:cxn modelId="{9115285B-E923-40E8-B93C-39326151E501}" type="presParOf" srcId="{DDFB74E5-91A6-4FB4-8745-025DBA555035}" destId="{C68988BD-4A4F-42DD-9927-78A431341D25}" srcOrd="10" destOrd="0" presId="urn:microsoft.com/office/officeart/2005/8/layout/bProcess4"/>
    <dgm:cxn modelId="{8F137E39-9958-470F-A357-64349B933444}" type="presParOf" srcId="{C68988BD-4A4F-42DD-9927-78A431341D25}" destId="{5B26864C-2EFD-40BE-BBC3-A8234626D218}" srcOrd="0" destOrd="0" presId="urn:microsoft.com/office/officeart/2005/8/layout/bProcess4"/>
    <dgm:cxn modelId="{23BB487A-4393-43BA-8991-5CB516EE43B8}" type="presParOf" srcId="{C68988BD-4A4F-42DD-9927-78A431341D25}" destId="{4B498C2D-D2D9-4C89-829C-62A51535A1E0}" srcOrd="1" destOrd="0" presId="urn:microsoft.com/office/officeart/2005/8/layout/bProcess4"/>
    <dgm:cxn modelId="{95CB01E6-EB29-49EA-B129-AE29A5659EE3}" type="presParOf" srcId="{DDFB74E5-91A6-4FB4-8745-025DBA555035}" destId="{7A9C6A33-DD13-44C2-9484-E83F57F337A8}" srcOrd="11" destOrd="0" presId="urn:microsoft.com/office/officeart/2005/8/layout/bProcess4"/>
    <dgm:cxn modelId="{F9D96DA4-F9A1-4D7F-B97F-B518EF65F874}" type="presParOf" srcId="{DDFB74E5-91A6-4FB4-8745-025DBA555035}" destId="{1575096C-C052-439C-A9FC-D95B435080EF}" srcOrd="12" destOrd="0" presId="urn:microsoft.com/office/officeart/2005/8/layout/bProcess4"/>
    <dgm:cxn modelId="{1BBD66B7-0C9A-400E-A67C-07AC3C404637}" type="presParOf" srcId="{1575096C-C052-439C-A9FC-D95B435080EF}" destId="{1EB6DF90-5278-4BDF-8A71-CEDC9627C519}" srcOrd="0" destOrd="0" presId="urn:microsoft.com/office/officeart/2005/8/layout/bProcess4"/>
    <dgm:cxn modelId="{DE2869D9-0E4A-443E-965F-E87BFFBEC58C}" type="presParOf" srcId="{1575096C-C052-439C-A9FC-D95B435080EF}" destId="{E0CD3FB7-B368-470B-B5F1-20581EA91BD4}" srcOrd="1" destOrd="0" presId="urn:microsoft.com/office/officeart/2005/8/layout/bProcess4"/>
    <dgm:cxn modelId="{ED3A89F2-F792-4F0F-AA53-45238842E002}" type="presParOf" srcId="{DDFB74E5-91A6-4FB4-8745-025DBA555035}" destId="{EE554329-2085-4DFD-9435-AFDFBD854622}" srcOrd="13" destOrd="0" presId="urn:microsoft.com/office/officeart/2005/8/layout/bProcess4"/>
    <dgm:cxn modelId="{7F6B1055-95D4-4B77-8F1F-23D42B0B522B}" type="presParOf" srcId="{DDFB74E5-91A6-4FB4-8745-025DBA555035}" destId="{C2F708BA-147F-4B98-9F6B-18C1929E600F}" srcOrd="14" destOrd="0" presId="urn:microsoft.com/office/officeart/2005/8/layout/bProcess4"/>
    <dgm:cxn modelId="{10F9C4D7-00E0-4E51-BF63-4529D8651A29}" type="presParOf" srcId="{C2F708BA-147F-4B98-9F6B-18C1929E600F}" destId="{8FA506B0-8B8A-4BFF-9103-2DCEC75E9B55}" srcOrd="0" destOrd="0" presId="urn:microsoft.com/office/officeart/2005/8/layout/bProcess4"/>
    <dgm:cxn modelId="{ECE8B446-8083-4856-AA67-149010B99F3E}" type="presParOf" srcId="{C2F708BA-147F-4B98-9F6B-18C1929E600F}" destId="{D5CECD5B-BD68-40FD-8893-2991FADB920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965C57-9DBC-4C88-AC99-A2CB1BB9B3F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IE"/>
        </a:p>
      </dgm:t>
    </dgm:pt>
    <dgm:pt modelId="{CF24ACBC-F15C-4950-A436-001DD6C62279}">
      <dgm:prSet phldrT="[Text]"/>
      <dgm:spPr/>
      <dgm:t>
        <a:bodyPr/>
        <a:lstStyle/>
        <a:p>
          <a:r>
            <a:rPr lang="en-IE" dirty="0"/>
            <a:t>Planning</a:t>
          </a:r>
        </a:p>
      </dgm:t>
    </dgm:pt>
    <dgm:pt modelId="{DAE96044-CC84-4C42-83F9-21D121DC1A0B}" type="parTrans" cxnId="{4603D93E-FAEC-4901-93D1-5FB48091E7AD}">
      <dgm:prSet/>
      <dgm:spPr/>
      <dgm:t>
        <a:bodyPr/>
        <a:lstStyle/>
        <a:p>
          <a:endParaRPr lang="en-IE"/>
        </a:p>
      </dgm:t>
    </dgm:pt>
    <dgm:pt modelId="{127B24B0-443D-4DB3-B541-0C76BA414628}" type="sibTrans" cxnId="{4603D93E-FAEC-4901-93D1-5FB48091E7AD}">
      <dgm:prSet/>
      <dgm:spPr/>
      <dgm:t>
        <a:bodyPr/>
        <a:lstStyle/>
        <a:p>
          <a:endParaRPr lang="en-IE"/>
        </a:p>
      </dgm:t>
    </dgm:pt>
    <dgm:pt modelId="{9D380749-84BD-4249-9DB3-93D49E95740C}">
      <dgm:prSet phldrT="[Text]"/>
      <dgm:spPr/>
      <dgm:t>
        <a:bodyPr/>
        <a:lstStyle/>
        <a:p>
          <a:r>
            <a:rPr lang="en-IE" dirty="0"/>
            <a:t>Communications</a:t>
          </a:r>
        </a:p>
      </dgm:t>
    </dgm:pt>
    <dgm:pt modelId="{40CFDB7D-1D68-4842-9DD7-18B5D5099444}" type="parTrans" cxnId="{15208516-07A7-4CEE-8B7B-6915E2F71EEA}">
      <dgm:prSet/>
      <dgm:spPr/>
      <dgm:t>
        <a:bodyPr/>
        <a:lstStyle/>
        <a:p>
          <a:endParaRPr lang="en-IE"/>
        </a:p>
      </dgm:t>
    </dgm:pt>
    <dgm:pt modelId="{CE6411AD-0EDD-4465-BED7-2F96D7FB52DB}" type="sibTrans" cxnId="{15208516-07A7-4CEE-8B7B-6915E2F71EEA}">
      <dgm:prSet/>
      <dgm:spPr/>
      <dgm:t>
        <a:bodyPr/>
        <a:lstStyle/>
        <a:p>
          <a:endParaRPr lang="en-IE"/>
        </a:p>
      </dgm:t>
    </dgm:pt>
    <dgm:pt modelId="{113618C6-85E3-44CE-A4FD-C0D826FD454D}">
      <dgm:prSet phldrT="[Text]"/>
      <dgm:spPr/>
      <dgm:t>
        <a:bodyPr/>
        <a:lstStyle/>
        <a:p>
          <a:r>
            <a:rPr lang="en-IE" dirty="0"/>
            <a:t>Informatics</a:t>
          </a:r>
        </a:p>
      </dgm:t>
    </dgm:pt>
    <dgm:pt modelId="{1C548E19-A654-4E12-8B81-A7ABCE65337D}" type="parTrans" cxnId="{6742BB5C-3C34-41C0-97FC-79C4FBA56A38}">
      <dgm:prSet/>
      <dgm:spPr/>
      <dgm:t>
        <a:bodyPr/>
        <a:lstStyle/>
        <a:p>
          <a:endParaRPr lang="en-IE"/>
        </a:p>
      </dgm:t>
    </dgm:pt>
    <dgm:pt modelId="{FF693ECF-9879-4294-971D-F3B930F9E64B}" type="sibTrans" cxnId="{6742BB5C-3C34-41C0-97FC-79C4FBA56A38}">
      <dgm:prSet/>
      <dgm:spPr/>
      <dgm:t>
        <a:bodyPr/>
        <a:lstStyle/>
        <a:p>
          <a:endParaRPr lang="en-IE"/>
        </a:p>
      </dgm:t>
    </dgm:pt>
    <dgm:pt modelId="{F9F1BF46-0FDA-4D25-B961-4C1C9DDCDCD9}">
      <dgm:prSet phldrT="[Text]"/>
      <dgm:spPr/>
      <dgm:t>
        <a:bodyPr/>
        <a:lstStyle/>
        <a:p>
          <a:r>
            <a:rPr lang="en-IE" dirty="0"/>
            <a:t>Analytics</a:t>
          </a:r>
        </a:p>
      </dgm:t>
    </dgm:pt>
    <dgm:pt modelId="{727E8148-4131-4B4F-9530-3CC7F35CE958}" type="parTrans" cxnId="{087A38E6-1911-4554-9EB8-B84FF318E4F3}">
      <dgm:prSet/>
      <dgm:spPr/>
      <dgm:t>
        <a:bodyPr/>
        <a:lstStyle/>
        <a:p>
          <a:endParaRPr lang="en-IE"/>
        </a:p>
      </dgm:t>
    </dgm:pt>
    <dgm:pt modelId="{0283020A-FE26-4E25-BAD8-57B657BA60A9}" type="sibTrans" cxnId="{087A38E6-1911-4554-9EB8-B84FF318E4F3}">
      <dgm:prSet/>
      <dgm:spPr/>
      <dgm:t>
        <a:bodyPr/>
        <a:lstStyle/>
        <a:p>
          <a:endParaRPr lang="en-IE"/>
        </a:p>
      </dgm:t>
    </dgm:pt>
    <dgm:pt modelId="{28BEFBB2-4D0D-47C1-894F-2D6F53E8589D}" type="pres">
      <dgm:prSet presAssocID="{31965C57-9DBC-4C88-AC99-A2CB1BB9B3F1}" presName="diagram" presStyleCnt="0">
        <dgm:presLayoutVars>
          <dgm:dir/>
          <dgm:resizeHandles val="exact"/>
        </dgm:presLayoutVars>
      </dgm:prSet>
      <dgm:spPr/>
    </dgm:pt>
    <dgm:pt modelId="{A962C067-1DD4-4BD9-A332-6B2D7A2D5C01}" type="pres">
      <dgm:prSet presAssocID="{CF24ACBC-F15C-4950-A436-001DD6C62279}" presName="node" presStyleLbl="node1" presStyleIdx="0" presStyleCnt="4">
        <dgm:presLayoutVars>
          <dgm:bulletEnabled val="1"/>
        </dgm:presLayoutVars>
      </dgm:prSet>
      <dgm:spPr/>
    </dgm:pt>
    <dgm:pt modelId="{13CD8458-5E01-40AF-AF43-8D56F38FBA95}" type="pres">
      <dgm:prSet presAssocID="{127B24B0-443D-4DB3-B541-0C76BA414628}" presName="sibTrans" presStyleCnt="0"/>
      <dgm:spPr/>
    </dgm:pt>
    <dgm:pt modelId="{5CC0C8B1-C7D8-46F9-AB29-62A5A7D1BB37}" type="pres">
      <dgm:prSet presAssocID="{9D380749-84BD-4249-9DB3-93D49E95740C}" presName="node" presStyleLbl="node1" presStyleIdx="1" presStyleCnt="4">
        <dgm:presLayoutVars>
          <dgm:bulletEnabled val="1"/>
        </dgm:presLayoutVars>
      </dgm:prSet>
      <dgm:spPr/>
    </dgm:pt>
    <dgm:pt modelId="{D456F238-5A60-4F58-B340-4E406BF95058}" type="pres">
      <dgm:prSet presAssocID="{CE6411AD-0EDD-4465-BED7-2F96D7FB52DB}" presName="sibTrans" presStyleCnt="0"/>
      <dgm:spPr/>
    </dgm:pt>
    <dgm:pt modelId="{1DBB089B-4622-4207-B816-53DFE7DA08FA}" type="pres">
      <dgm:prSet presAssocID="{113618C6-85E3-44CE-A4FD-C0D826FD454D}" presName="node" presStyleLbl="node1" presStyleIdx="2" presStyleCnt="4">
        <dgm:presLayoutVars>
          <dgm:bulletEnabled val="1"/>
        </dgm:presLayoutVars>
      </dgm:prSet>
      <dgm:spPr/>
    </dgm:pt>
    <dgm:pt modelId="{7226DE55-342F-49AB-95A4-A8DC475AA0C5}" type="pres">
      <dgm:prSet presAssocID="{FF693ECF-9879-4294-971D-F3B930F9E64B}" presName="sibTrans" presStyleCnt="0"/>
      <dgm:spPr/>
    </dgm:pt>
    <dgm:pt modelId="{58254018-B77F-4218-A8CE-B67D6F85ABFF}" type="pres">
      <dgm:prSet presAssocID="{F9F1BF46-0FDA-4D25-B961-4C1C9DDCDCD9}" presName="node" presStyleLbl="node1" presStyleIdx="3" presStyleCnt="4">
        <dgm:presLayoutVars>
          <dgm:bulletEnabled val="1"/>
        </dgm:presLayoutVars>
      </dgm:prSet>
      <dgm:spPr/>
    </dgm:pt>
  </dgm:ptLst>
  <dgm:cxnLst>
    <dgm:cxn modelId="{C1140B07-B84E-4306-B439-084AE110DBFA}" type="presOf" srcId="{CF24ACBC-F15C-4950-A436-001DD6C62279}" destId="{A962C067-1DD4-4BD9-A332-6B2D7A2D5C01}" srcOrd="0" destOrd="0" presId="urn:microsoft.com/office/officeart/2005/8/layout/default"/>
    <dgm:cxn modelId="{15208516-07A7-4CEE-8B7B-6915E2F71EEA}" srcId="{31965C57-9DBC-4C88-AC99-A2CB1BB9B3F1}" destId="{9D380749-84BD-4249-9DB3-93D49E95740C}" srcOrd="1" destOrd="0" parTransId="{40CFDB7D-1D68-4842-9DD7-18B5D5099444}" sibTransId="{CE6411AD-0EDD-4465-BED7-2F96D7FB52DB}"/>
    <dgm:cxn modelId="{ED532429-210B-4B3D-BB8D-C590A76CFE3D}" type="presOf" srcId="{F9F1BF46-0FDA-4D25-B961-4C1C9DDCDCD9}" destId="{58254018-B77F-4218-A8CE-B67D6F85ABFF}" srcOrd="0" destOrd="0" presId="urn:microsoft.com/office/officeart/2005/8/layout/default"/>
    <dgm:cxn modelId="{4603D93E-FAEC-4901-93D1-5FB48091E7AD}" srcId="{31965C57-9DBC-4C88-AC99-A2CB1BB9B3F1}" destId="{CF24ACBC-F15C-4950-A436-001DD6C62279}" srcOrd="0" destOrd="0" parTransId="{DAE96044-CC84-4C42-83F9-21D121DC1A0B}" sibTransId="{127B24B0-443D-4DB3-B541-0C76BA414628}"/>
    <dgm:cxn modelId="{6742BB5C-3C34-41C0-97FC-79C4FBA56A38}" srcId="{31965C57-9DBC-4C88-AC99-A2CB1BB9B3F1}" destId="{113618C6-85E3-44CE-A4FD-C0D826FD454D}" srcOrd="2" destOrd="0" parTransId="{1C548E19-A654-4E12-8B81-A7ABCE65337D}" sibTransId="{FF693ECF-9879-4294-971D-F3B930F9E64B}"/>
    <dgm:cxn modelId="{6596DF47-2B13-4901-9CEC-FA5A8DA95E7E}" type="presOf" srcId="{31965C57-9DBC-4C88-AC99-A2CB1BB9B3F1}" destId="{28BEFBB2-4D0D-47C1-894F-2D6F53E8589D}" srcOrd="0" destOrd="0" presId="urn:microsoft.com/office/officeart/2005/8/layout/default"/>
    <dgm:cxn modelId="{77C00995-B8B1-4CF7-8EAC-5E44A5C36382}" type="presOf" srcId="{9D380749-84BD-4249-9DB3-93D49E95740C}" destId="{5CC0C8B1-C7D8-46F9-AB29-62A5A7D1BB37}" srcOrd="0" destOrd="0" presId="urn:microsoft.com/office/officeart/2005/8/layout/default"/>
    <dgm:cxn modelId="{8A0117BE-5661-488C-8FA0-F7400D64CDBB}" type="presOf" srcId="{113618C6-85E3-44CE-A4FD-C0D826FD454D}" destId="{1DBB089B-4622-4207-B816-53DFE7DA08FA}" srcOrd="0" destOrd="0" presId="urn:microsoft.com/office/officeart/2005/8/layout/default"/>
    <dgm:cxn modelId="{087A38E6-1911-4554-9EB8-B84FF318E4F3}" srcId="{31965C57-9DBC-4C88-AC99-A2CB1BB9B3F1}" destId="{F9F1BF46-0FDA-4D25-B961-4C1C9DDCDCD9}" srcOrd="3" destOrd="0" parTransId="{727E8148-4131-4B4F-9530-3CC7F35CE958}" sibTransId="{0283020A-FE26-4E25-BAD8-57B657BA60A9}"/>
    <dgm:cxn modelId="{03A47479-915D-4711-9D4C-F7489B878118}" type="presParOf" srcId="{28BEFBB2-4D0D-47C1-894F-2D6F53E8589D}" destId="{A962C067-1DD4-4BD9-A332-6B2D7A2D5C01}" srcOrd="0" destOrd="0" presId="urn:microsoft.com/office/officeart/2005/8/layout/default"/>
    <dgm:cxn modelId="{491F47DC-32BF-4056-ABA2-5A983EDE5D3C}" type="presParOf" srcId="{28BEFBB2-4D0D-47C1-894F-2D6F53E8589D}" destId="{13CD8458-5E01-40AF-AF43-8D56F38FBA95}" srcOrd="1" destOrd="0" presId="urn:microsoft.com/office/officeart/2005/8/layout/default"/>
    <dgm:cxn modelId="{EDB467C6-70CE-472E-91AD-C05A6EAFCFBC}" type="presParOf" srcId="{28BEFBB2-4D0D-47C1-894F-2D6F53E8589D}" destId="{5CC0C8B1-C7D8-46F9-AB29-62A5A7D1BB37}" srcOrd="2" destOrd="0" presId="urn:microsoft.com/office/officeart/2005/8/layout/default"/>
    <dgm:cxn modelId="{577D2D10-4B01-4DAD-B7E2-C8E35DD6874B}" type="presParOf" srcId="{28BEFBB2-4D0D-47C1-894F-2D6F53E8589D}" destId="{D456F238-5A60-4F58-B340-4E406BF95058}" srcOrd="3" destOrd="0" presId="urn:microsoft.com/office/officeart/2005/8/layout/default"/>
    <dgm:cxn modelId="{EE3E416A-62E5-4E2D-8801-FFC445DEE468}" type="presParOf" srcId="{28BEFBB2-4D0D-47C1-894F-2D6F53E8589D}" destId="{1DBB089B-4622-4207-B816-53DFE7DA08FA}" srcOrd="4" destOrd="0" presId="urn:microsoft.com/office/officeart/2005/8/layout/default"/>
    <dgm:cxn modelId="{7BC53E3D-E061-416D-90ED-B28D04BAF427}" type="presParOf" srcId="{28BEFBB2-4D0D-47C1-894F-2D6F53E8589D}" destId="{7226DE55-342F-49AB-95A4-A8DC475AA0C5}" srcOrd="5" destOrd="0" presId="urn:microsoft.com/office/officeart/2005/8/layout/default"/>
    <dgm:cxn modelId="{18E3B311-5750-4670-8BF5-53CA2AD6FF53}" type="presParOf" srcId="{28BEFBB2-4D0D-47C1-894F-2D6F53E8589D}" destId="{58254018-B77F-4218-A8CE-B67D6F85ABF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8437-7D07-434F-AC42-ED0624F37474}">
      <dsp:nvSpPr>
        <dsp:cNvPr id="0" name=""/>
        <dsp:cNvSpPr/>
      </dsp:nvSpPr>
      <dsp:spPr>
        <a:xfrm>
          <a:off x="1341752" y="37267"/>
          <a:ext cx="1788841" cy="178884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Directors</a:t>
          </a:r>
          <a:endParaRPr lang="en-IE" sz="1500" kern="1200" dirty="0"/>
        </a:p>
      </dsp:txBody>
      <dsp:txXfrm>
        <a:off x="1580264" y="350314"/>
        <a:ext cx="1311817" cy="804978"/>
      </dsp:txXfrm>
    </dsp:sp>
    <dsp:sp modelId="{3D1756AA-EDA8-4E70-BA2F-241001EE4C34}">
      <dsp:nvSpPr>
        <dsp:cNvPr id="0" name=""/>
        <dsp:cNvSpPr/>
      </dsp:nvSpPr>
      <dsp:spPr>
        <a:xfrm>
          <a:off x="1987225" y="1155293"/>
          <a:ext cx="1788841" cy="1788841"/>
        </a:xfrm>
        <a:prstGeom prst="ellipse">
          <a:avLst/>
        </a:prstGeom>
        <a:solidFill>
          <a:schemeClr val="accent2">
            <a:alpha val="50000"/>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Owners</a:t>
          </a:r>
          <a:endParaRPr lang="en-IE" sz="1500" kern="1200" dirty="0"/>
        </a:p>
      </dsp:txBody>
      <dsp:txXfrm>
        <a:off x="2534313" y="1617411"/>
        <a:ext cx="1073305" cy="983862"/>
      </dsp:txXfrm>
    </dsp:sp>
    <dsp:sp modelId="{6FABD135-03A7-4743-9900-D1B90120A417}">
      <dsp:nvSpPr>
        <dsp:cNvPr id="0" name=""/>
        <dsp:cNvSpPr/>
      </dsp:nvSpPr>
      <dsp:spPr>
        <a:xfrm>
          <a:off x="696278" y="1155293"/>
          <a:ext cx="1788841" cy="1788841"/>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Management</a:t>
          </a:r>
          <a:endParaRPr lang="en-IE" sz="1500" kern="1200" dirty="0"/>
        </a:p>
      </dsp:txBody>
      <dsp:txXfrm>
        <a:off x="864727" y="1617411"/>
        <a:ext cx="1073305" cy="983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56776-AB05-4D01-9D3E-429B6DC7CB7D}">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555B1-75BF-4DC5-B553-2B102DDCF0E4}">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DA4FD2-0707-4F76-876E-1FA2A1DD0086}">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90000"/>
            </a:lnSpc>
            <a:spcBef>
              <a:spcPct val="0"/>
            </a:spcBef>
            <a:spcAft>
              <a:spcPct val="35000"/>
            </a:spcAft>
            <a:buNone/>
          </a:pPr>
          <a:r>
            <a:rPr lang="en-IE" sz="2300" kern="1200" dirty="0"/>
            <a:t>Quizzes (MS forms, Kahoot!) particularly suitable definitions, concepts etc</a:t>
          </a:r>
          <a:endParaRPr lang="en-US" sz="2300" kern="1200" dirty="0"/>
        </a:p>
      </dsp:txBody>
      <dsp:txXfrm>
        <a:off x="1816103" y="671"/>
        <a:ext cx="4447536" cy="1572384"/>
      </dsp:txXfrm>
    </dsp:sp>
    <dsp:sp modelId="{CCA68544-18B0-4366-A6AF-D194E3F20F26}">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B4F73-8AE1-4376-BE3F-4F6889E1D167}">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EB31CB-D491-46BE-B5A9-7F76061548A6}">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90000"/>
            </a:lnSpc>
            <a:spcBef>
              <a:spcPct val="0"/>
            </a:spcBef>
            <a:spcAft>
              <a:spcPct val="35000"/>
            </a:spcAft>
            <a:buNone/>
          </a:pPr>
          <a:r>
            <a:rPr lang="en-IE" sz="2300" kern="1200" dirty="0"/>
            <a:t>Presentation and discussion of use of case studies from industry, services, public sector etc</a:t>
          </a:r>
          <a:endParaRPr lang="en-US" sz="2300" kern="1200" dirty="0"/>
        </a:p>
      </dsp:txBody>
      <dsp:txXfrm>
        <a:off x="1816103" y="1966151"/>
        <a:ext cx="4447536" cy="1572384"/>
      </dsp:txXfrm>
    </dsp:sp>
    <dsp:sp modelId="{A375012D-0C81-4F9C-AF81-235D705A4A46}">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C441A-97B7-4753-99F4-D4A553FDD7A4}">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6139C-1A04-423B-9F2F-E086C59B47C1}">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90000"/>
            </a:lnSpc>
            <a:spcBef>
              <a:spcPct val="0"/>
            </a:spcBef>
            <a:spcAft>
              <a:spcPct val="35000"/>
            </a:spcAft>
            <a:buNone/>
          </a:pPr>
          <a:r>
            <a:rPr lang="en-IE" sz="2300" kern="1200"/>
            <a:t>Group discussion of issues through review of academic or consultant papers</a:t>
          </a:r>
          <a:endParaRPr lang="en-US" sz="2300" kern="1200"/>
        </a:p>
      </dsp:txBody>
      <dsp:txXfrm>
        <a:off x="1816103" y="3931632"/>
        <a:ext cx="4447536"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B9976-72B6-4660-B328-C9C2AE667363}">
      <dsp:nvSpPr>
        <dsp:cNvPr id="0" name=""/>
        <dsp:cNvSpPr/>
      </dsp:nvSpPr>
      <dsp:spPr>
        <a:xfrm>
          <a:off x="0" y="320368"/>
          <a:ext cx="6797675" cy="637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Get better value out of customer and client information</a:t>
          </a:r>
        </a:p>
      </dsp:txBody>
      <dsp:txXfrm>
        <a:off x="0" y="320368"/>
        <a:ext cx="6797675" cy="637875"/>
      </dsp:txXfrm>
    </dsp:sp>
    <dsp:sp modelId="{87942680-54EB-4291-B706-88EA2F0765E1}">
      <dsp:nvSpPr>
        <dsp:cNvPr id="0" name=""/>
        <dsp:cNvSpPr/>
      </dsp:nvSpPr>
      <dsp:spPr>
        <a:xfrm>
          <a:off x="339883" y="98968"/>
          <a:ext cx="4758372"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666750">
            <a:lnSpc>
              <a:spcPct val="90000"/>
            </a:lnSpc>
            <a:spcBef>
              <a:spcPct val="0"/>
            </a:spcBef>
            <a:spcAft>
              <a:spcPct val="35000"/>
            </a:spcAft>
            <a:buNone/>
          </a:pPr>
          <a:r>
            <a:rPr lang="en-US" sz="1500" kern="1200"/>
            <a:t>Improve strategic direction of organisation</a:t>
          </a:r>
        </a:p>
      </dsp:txBody>
      <dsp:txXfrm>
        <a:off x="361499" y="120584"/>
        <a:ext cx="4715140" cy="399568"/>
      </dsp:txXfrm>
    </dsp:sp>
    <dsp:sp modelId="{AFBDB92F-CF02-4F97-9F6B-72AF24644CD1}">
      <dsp:nvSpPr>
        <dsp:cNvPr id="0" name=""/>
        <dsp:cNvSpPr/>
      </dsp:nvSpPr>
      <dsp:spPr>
        <a:xfrm>
          <a:off x="0" y="1260643"/>
          <a:ext cx="6797675" cy="1086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Reduce costs by removing duplicated effort in data collection and maintenance</a:t>
          </a:r>
        </a:p>
        <a:p>
          <a:pPr marL="114300" lvl="1" indent="-114300" algn="l" defTabSz="666750">
            <a:lnSpc>
              <a:spcPct val="90000"/>
            </a:lnSpc>
            <a:spcBef>
              <a:spcPct val="0"/>
            </a:spcBef>
            <a:spcAft>
              <a:spcPct val="15000"/>
            </a:spcAft>
            <a:buChar char="•"/>
          </a:pPr>
          <a:r>
            <a:rPr lang="en-US" sz="1500" kern="1200" dirty="0"/>
            <a:t>All for better data analysis and better decisions</a:t>
          </a:r>
        </a:p>
      </dsp:txBody>
      <dsp:txXfrm>
        <a:off x="0" y="1260643"/>
        <a:ext cx="6797675" cy="1086750"/>
      </dsp:txXfrm>
    </dsp:sp>
    <dsp:sp modelId="{B516EAEE-2F8C-4B7D-99FB-01F804AEDAE7}">
      <dsp:nvSpPr>
        <dsp:cNvPr id="0" name=""/>
        <dsp:cNvSpPr/>
      </dsp:nvSpPr>
      <dsp:spPr>
        <a:xfrm>
          <a:off x="339883" y="1039243"/>
          <a:ext cx="4758372"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666750">
            <a:lnSpc>
              <a:spcPct val="90000"/>
            </a:lnSpc>
            <a:spcBef>
              <a:spcPct val="0"/>
            </a:spcBef>
            <a:spcAft>
              <a:spcPct val="35000"/>
            </a:spcAft>
            <a:buNone/>
          </a:pPr>
          <a:r>
            <a:rPr lang="en-US" sz="1500" kern="1200"/>
            <a:t>More effective operational processes</a:t>
          </a:r>
        </a:p>
      </dsp:txBody>
      <dsp:txXfrm>
        <a:off x="361499" y="1060859"/>
        <a:ext cx="4715140" cy="399568"/>
      </dsp:txXfrm>
    </dsp:sp>
    <dsp:sp modelId="{CD67B01B-6ACA-4EB5-B1C9-8B39C1815BB8}">
      <dsp:nvSpPr>
        <dsp:cNvPr id="0" name=""/>
        <dsp:cNvSpPr/>
      </dsp:nvSpPr>
      <dsp:spPr>
        <a:xfrm>
          <a:off x="0" y="2649793"/>
          <a:ext cx="6797675" cy="1299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Set clear data responsibilities between different business and support areas</a:t>
          </a:r>
        </a:p>
        <a:p>
          <a:pPr marL="114300" lvl="1" indent="-114300" algn="l" defTabSz="666750">
            <a:lnSpc>
              <a:spcPct val="90000"/>
            </a:lnSpc>
            <a:spcBef>
              <a:spcPct val="0"/>
            </a:spcBef>
            <a:spcAft>
              <a:spcPct val="15000"/>
            </a:spcAft>
            <a:buChar char="•"/>
          </a:pPr>
          <a:r>
            <a:rPr lang="en-US" sz="1500" kern="1200"/>
            <a:t>Protect the needs of various data stakeholders within and without organisation</a:t>
          </a:r>
        </a:p>
      </dsp:txBody>
      <dsp:txXfrm>
        <a:off x="0" y="2649793"/>
        <a:ext cx="6797675" cy="1299375"/>
      </dsp:txXfrm>
    </dsp:sp>
    <dsp:sp modelId="{FAC49604-B509-4A75-BCE7-FC211835CE06}">
      <dsp:nvSpPr>
        <dsp:cNvPr id="0" name=""/>
        <dsp:cNvSpPr/>
      </dsp:nvSpPr>
      <dsp:spPr>
        <a:xfrm>
          <a:off x="339883" y="2428393"/>
          <a:ext cx="4758372"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666750">
            <a:lnSpc>
              <a:spcPct val="90000"/>
            </a:lnSpc>
            <a:spcBef>
              <a:spcPct val="0"/>
            </a:spcBef>
            <a:spcAft>
              <a:spcPct val="35000"/>
            </a:spcAft>
            <a:buNone/>
          </a:pPr>
          <a:r>
            <a:rPr lang="en-US" sz="1500" kern="1200" dirty="0"/>
            <a:t>Reduce organisational friction</a:t>
          </a:r>
        </a:p>
      </dsp:txBody>
      <dsp:txXfrm>
        <a:off x="361499" y="2450009"/>
        <a:ext cx="4715140" cy="399568"/>
      </dsp:txXfrm>
    </dsp:sp>
    <dsp:sp modelId="{80CF402E-6EC3-4782-8E31-09510F4F2ACE}">
      <dsp:nvSpPr>
        <dsp:cNvPr id="0" name=""/>
        <dsp:cNvSpPr/>
      </dsp:nvSpPr>
      <dsp:spPr>
        <a:xfrm>
          <a:off x="0" y="4251568"/>
          <a:ext cx="6797675" cy="1299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Improve organisational capacity to address data issues through education and trainings</a:t>
          </a:r>
        </a:p>
        <a:p>
          <a:pPr marL="114300" lvl="1" indent="-114300" algn="l" defTabSz="666750">
            <a:lnSpc>
              <a:spcPct val="90000"/>
            </a:lnSpc>
            <a:spcBef>
              <a:spcPct val="0"/>
            </a:spcBef>
            <a:spcAft>
              <a:spcPct val="15000"/>
            </a:spcAft>
            <a:buChar char="•"/>
          </a:pPr>
          <a:r>
            <a:rPr lang="en-US" sz="1500" kern="1200"/>
            <a:t>Allow for transparency by adoption of standard, repeatable data processes</a:t>
          </a:r>
        </a:p>
      </dsp:txBody>
      <dsp:txXfrm>
        <a:off x="0" y="4251568"/>
        <a:ext cx="6797675" cy="1299375"/>
      </dsp:txXfrm>
    </dsp:sp>
    <dsp:sp modelId="{2742409E-13B9-4F83-BCA9-FDCA8B6C6EBD}">
      <dsp:nvSpPr>
        <dsp:cNvPr id="0" name=""/>
        <dsp:cNvSpPr/>
      </dsp:nvSpPr>
      <dsp:spPr>
        <a:xfrm>
          <a:off x="339883" y="4030168"/>
          <a:ext cx="4758372"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666750">
            <a:lnSpc>
              <a:spcPct val="90000"/>
            </a:lnSpc>
            <a:spcBef>
              <a:spcPct val="0"/>
            </a:spcBef>
            <a:spcAft>
              <a:spcPct val="35000"/>
            </a:spcAft>
            <a:buNone/>
          </a:pPr>
          <a:r>
            <a:rPr lang="en-US" sz="1500" kern="1200" dirty="0"/>
            <a:t>Ensure organisational accountability and compliance</a:t>
          </a:r>
        </a:p>
      </dsp:txBody>
      <dsp:txXfrm>
        <a:off x="361499" y="4051784"/>
        <a:ext cx="4715140"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EB84A-F9CF-46C7-9E48-264493D2D150}">
      <dsp:nvSpPr>
        <dsp:cNvPr id="0" name=""/>
        <dsp:cNvSpPr/>
      </dsp:nvSpPr>
      <dsp:spPr>
        <a:xfrm>
          <a:off x="7143" y="2068777"/>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Set data rules</a:t>
          </a:r>
          <a:endParaRPr lang="en-IE" sz="2500" kern="1200" dirty="0"/>
        </a:p>
      </dsp:txBody>
      <dsp:txXfrm>
        <a:off x="44665" y="2106299"/>
        <a:ext cx="2060143" cy="1206068"/>
      </dsp:txXfrm>
    </dsp:sp>
    <dsp:sp modelId="{D1EECF82-870F-4833-B155-CA381FD7A664}">
      <dsp:nvSpPr>
        <dsp:cNvPr id="0" name=""/>
        <dsp:cNvSpPr/>
      </dsp:nvSpPr>
      <dsp:spPr>
        <a:xfrm>
          <a:off x="2355850" y="2444570"/>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E" sz="2000" kern="1200"/>
        </a:p>
      </dsp:txBody>
      <dsp:txXfrm>
        <a:off x="2355850" y="2550475"/>
        <a:ext cx="316861" cy="317716"/>
      </dsp:txXfrm>
    </dsp:sp>
    <dsp:sp modelId="{0BCA62D4-231C-44F9-B99E-04155E480746}">
      <dsp:nvSpPr>
        <dsp:cNvPr id="0" name=""/>
        <dsp:cNvSpPr/>
      </dsp:nvSpPr>
      <dsp:spPr>
        <a:xfrm>
          <a:off x="2996406" y="2068777"/>
          <a:ext cx="2135187" cy="12811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Maintain data discipline</a:t>
          </a:r>
          <a:endParaRPr lang="en-IE" sz="2500" kern="1200" dirty="0"/>
        </a:p>
      </dsp:txBody>
      <dsp:txXfrm>
        <a:off x="3033928" y="2106299"/>
        <a:ext cx="2060143" cy="1206068"/>
      </dsp:txXfrm>
    </dsp:sp>
    <dsp:sp modelId="{A33F725B-3B10-435E-9420-A30BBE0CE063}">
      <dsp:nvSpPr>
        <dsp:cNvPr id="0" name=""/>
        <dsp:cNvSpPr/>
      </dsp:nvSpPr>
      <dsp:spPr>
        <a:xfrm>
          <a:off x="5345112" y="2444570"/>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E" sz="2000" kern="1200"/>
        </a:p>
      </dsp:txBody>
      <dsp:txXfrm>
        <a:off x="5345112" y="2550475"/>
        <a:ext cx="316861" cy="317716"/>
      </dsp:txXfrm>
    </dsp:sp>
    <dsp:sp modelId="{C36C1A64-629C-475A-96EE-D7F6DC182C36}">
      <dsp:nvSpPr>
        <dsp:cNvPr id="0" name=""/>
        <dsp:cNvSpPr/>
      </dsp:nvSpPr>
      <dsp:spPr>
        <a:xfrm>
          <a:off x="5985668" y="2068777"/>
          <a:ext cx="2135187" cy="12811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Expect consequences</a:t>
          </a:r>
          <a:endParaRPr lang="en-IE" sz="2500" kern="1200" dirty="0"/>
        </a:p>
      </dsp:txBody>
      <dsp:txXfrm>
        <a:off x="6023190" y="2106299"/>
        <a:ext cx="2060143" cy="1206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5805A-2EE3-474A-AAA2-B610DC48CEF7}">
      <dsp:nvSpPr>
        <dsp:cNvPr id="0" name=""/>
        <dsp:cNvSpPr/>
      </dsp:nvSpPr>
      <dsp:spPr>
        <a:xfrm>
          <a:off x="0" y="17838"/>
          <a:ext cx="3779179" cy="104480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separation between those governing and those managing  (Illustration from </a:t>
          </a:r>
          <a:r>
            <a:rPr lang="en-US" sz="1900" kern="1200" dirty="0" err="1"/>
            <a:t>Ladley</a:t>
          </a:r>
          <a:r>
            <a:rPr lang="en-US" sz="1900" kern="1200" dirty="0"/>
            <a:t>)</a:t>
          </a:r>
          <a:endParaRPr lang="en-IE" sz="1900" kern="1200" dirty="0"/>
        </a:p>
      </dsp:txBody>
      <dsp:txXfrm>
        <a:off x="51003" y="68841"/>
        <a:ext cx="3677173" cy="942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B5000-2174-40E1-9BAE-FDA138A31AE5}">
      <dsp:nvSpPr>
        <dsp:cNvPr id="0" name=""/>
        <dsp:cNvSpPr/>
      </dsp:nvSpPr>
      <dsp:spPr>
        <a:xfrm>
          <a:off x="0" y="0"/>
          <a:ext cx="101790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58D716-5B32-4228-96B1-A75FEE8F0F38}">
      <dsp:nvSpPr>
        <dsp:cNvPr id="0" name=""/>
        <dsp:cNvSpPr/>
      </dsp:nvSpPr>
      <dsp:spPr>
        <a:xfrm>
          <a:off x="0" y="0"/>
          <a:ext cx="2035810" cy="4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effectLst/>
              <a:latin typeface="Calibri" panose="020F0502020204030204" pitchFamily="34" charset="0"/>
              <a:ea typeface="Calibri" panose="020F0502020204030204" pitchFamily="34" charset="0"/>
              <a:cs typeface="Times New Roman" panose="02020603050405020304" pitchFamily="18" charset="0"/>
            </a:rPr>
            <a:t>Strategy</a:t>
          </a:r>
          <a:endParaRPr lang="en-IE" sz="1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0"/>
        <a:ext cx="2035810" cy="449262"/>
      </dsp:txXfrm>
    </dsp:sp>
    <dsp:sp modelId="{AECA66F0-A0DD-445D-8F19-E979BD7A6C51}">
      <dsp:nvSpPr>
        <dsp:cNvPr id="0" name=""/>
        <dsp:cNvSpPr/>
      </dsp:nvSpPr>
      <dsp:spPr>
        <a:xfrm>
          <a:off x="2188495" y="20401"/>
          <a:ext cx="7990554" cy="40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cs typeface="Times New Roman" panose="02020603050405020304" pitchFamily="18" charset="0"/>
            </a:rPr>
            <a:t>Defining, communicating, and driving execution of Data Strategy and Data Governance</a:t>
          </a:r>
          <a:r>
            <a:rPr lang="en-IE" sz="1100" kern="1200" dirty="0">
              <a:latin typeface="Calibri" panose="020F0502020204030204" pitchFamily="34" charset="0"/>
              <a:ea typeface="Calibri" panose="020F0502020204030204" pitchFamily="34" charset="0"/>
              <a:cs typeface="Times New Roman" panose="02020603050405020304" pitchFamily="18" charset="0"/>
            </a:rPr>
            <a:t> </a:t>
          </a:r>
          <a:r>
            <a:rPr lang="en-US" sz="1100" kern="1200" dirty="0">
              <a:effectLst/>
              <a:latin typeface="Calibri" panose="020F0502020204030204" pitchFamily="34" charset="0"/>
              <a:ea typeface="Calibri" panose="020F0502020204030204" pitchFamily="34" charset="0"/>
              <a:cs typeface="Times New Roman" panose="02020603050405020304" pitchFamily="18" charset="0"/>
            </a:rPr>
            <a:t>Strategy</a:t>
          </a:r>
          <a:endParaRPr lang="en-IE" sz="11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188495" y="20401"/>
        <a:ext cx="7990554" cy="408021"/>
      </dsp:txXfrm>
    </dsp:sp>
    <dsp:sp modelId="{6E529160-6E85-4554-8653-2720A63356F4}">
      <dsp:nvSpPr>
        <dsp:cNvPr id="0" name=""/>
        <dsp:cNvSpPr/>
      </dsp:nvSpPr>
      <dsp:spPr>
        <a:xfrm>
          <a:off x="2035810" y="428422"/>
          <a:ext cx="8143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5671B8-E35F-479B-9F6A-C5CBD4D2219F}">
      <dsp:nvSpPr>
        <dsp:cNvPr id="0" name=""/>
        <dsp:cNvSpPr/>
      </dsp:nvSpPr>
      <dsp:spPr>
        <a:xfrm>
          <a:off x="0" y="449262"/>
          <a:ext cx="10179050"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86E29-518B-485B-A44F-91E669B8AC34}">
      <dsp:nvSpPr>
        <dsp:cNvPr id="0" name=""/>
        <dsp:cNvSpPr/>
      </dsp:nvSpPr>
      <dsp:spPr>
        <a:xfrm>
          <a:off x="0" y="449262"/>
          <a:ext cx="2035810" cy="4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effectLst/>
              <a:latin typeface="Calibri" panose="020F0502020204030204" pitchFamily="34" charset="0"/>
              <a:ea typeface="Calibri" panose="020F0502020204030204" pitchFamily="34" charset="0"/>
              <a:cs typeface="Times New Roman" panose="02020603050405020304" pitchFamily="18" charset="0"/>
            </a:rPr>
            <a:t>Policy</a:t>
          </a:r>
          <a:endParaRPr lang="en-IE" sz="1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449262"/>
        <a:ext cx="2035810" cy="449262"/>
      </dsp:txXfrm>
    </dsp:sp>
    <dsp:sp modelId="{BF3B3832-FC6B-40EA-82FE-BB80A3EE48A6}">
      <dsp:nvSpPr>
        <dsp:cNvPr id="0" name=""/>
        <dsp:cNvSpPr/>
      </dsp:nvSpPr>
      <dsp:spPr>
        <a:xfrm>
          <a:off x="2188495" y="469663"/>
          <a:ext cx="7990554" cy="40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effectLst/>
              <a:latin typeface="Calibri" panose="020F0502020204030204" pitchFamily="34" charset="0"/>
              <a:ea typeface="Calibri" panose="020F0502020204030204" pitchFamily="34" charset="0"/>
              <a:cs typeface="Times New Roman" panose="02020603050405020304" pitchFamily="18" charset="0"/>
            </a:rPr>
            <a:t>Setting and enforcing policies related to data and Metadata management, access, usage, security, and quality</a:t>
          </a:r>
          <a:endParaRPr lang="en-IE" sz="11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88495" y="469663"/>
        <a:ext cx="7990554" cy="408021"/>
      </dsp:txXfrm>
    </dsp:sp>
    <dsp:sp modelId="{9F2D5A56-A429-4C8A-860D-7BFB4B55FE08}">
      <dsp:nvSpPr>
        <dsp:cNvPr id="0" name=""/>
        <dsp:cNvSpPr/>
      </dsp:nvSpPr>
      <dsp:spPr>
        <a:xfrm>
          <a:off x="2035810" y="877685"/>
          <a:ext cx="8143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E8022-D766-4513-9BA4-B312B385C472}">
      <dsp:nvSpPr>
        <dsp:cNvPr id="0" name=""/>
        <dsp:cNvSpPr/>
      </dsp:nvSpPr>
      <dsp:spPr>
        <a:xfrm>
          <a:off x="0" y="898525"/>
          <a:ext cx="10179050"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ED7F0-1BB9-4724-B0FF-C2FB27201FED}">
      <dsp:nvSpPr>
        <dsp:cNvPr id="0" name=""/>
        <dsp:cNvSpPr/>
      </dsp:nvSpPr>
      <dsp:spPr>
        <a:xfrm>
          <a:off x="0" y="898524"/>
          <a:ext cx="2035810" cy="4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effectLst/>
              <a:latin typeface="Calibri" panose="020F0502020204030204" pitchFamily="34" charset="0"/>
              <a:ea typeface="Calibri" panose="020F0502020204030204" pitchFamily="34" charset="0"/>
              <a:cs typeface="Times New Roman" panose="02020603050405020304" pitchFamily="18" charset="0"/>
            </a:rPr>
            <a:t>Standards and quality</a:t>
          </a:r>
          <a:endParaRPr lang="en-IE" sz="1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898524"/>
        <a:ext cx="2035810" cy="449262"/>
      </dsp:txXfrm>
    </dsp:sp>
    <dsp:sp modelId="{4A1FDB4D-7F06-41D1-A560-803295431B8B}">
      <dsp:nvSpPr>
        <dsp:cNvPr id="0" name=""/>
        <dsp:cNvSpPr/>
      </dsp:nvSpPr>
      <dsp:spPr>
        <a:xfrm>
          <a:off x="2188495" y="918926"/>
          <a:ext cx="7990554" cy="40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effectLst/>
              <a:latin typeface="Calibri" panose="020F0502020204030204" pitchFamily="34" charset="0"/>
              <a:ea typeface="Calibri" panose="020F0502020204030204" pitchFamily="34" charset="0"/>
              <a:cs typeface="Times New Roman" panose="02020603050405020304" pitchFamily="18" charset="0"/>
            </a:rPr>
            <a:t>Setting and enforcing Data Quality and Data Architecture standards</a:t>
          </a:r>
          <a:endParaRPr lang="en-IE" sz="11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88495" y="918926"/>
        <a:ext cx="7990554" cy="408021"/>
      </dsp:txXfrm>
    </dsp:sp>
    <dsp:sp modelId="{5476CA6B-2D06-4EEB-AC81-38F1C1691BB9}">
      <dsp:nvSpPr>
        <dsp:cNvPr id="0" name=""/>
        <dsp:cNvSpPr/>
      </dsp:nvSpPr>
      <dsp:spPr>
        <a:xfrm>
          <a:off x="2035810" y="1326947"/>
          <a:ext cx="8143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DE1B4-4701-4E4C-93FF-0126E6C21225}">
      <dsp:nvSpPr>
        <dsp:cNvPr id="0" name=""/>
        <dsp:cNvSpPr/>
      </dsp:nvSpPr>
      <dsp:spPr>
        <a:xfrm>
          <a:off x="0" y="1347787"/>
          <a:ext cx="10179050"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91979-A62F-45DF-BCD0-317D056C3C2E}">
      <dsp:nvSpPr>
        <dsp:cNvPr id="0" name=""/>
        <dsp:cNvSpPr/>
      </dsp:nvSpPr>
      <dsp:spPr>
        <a:xfrm>
          <a:off x="0" y="1347787"/>
          <a:ext cx="2035810" cy="4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effectLst/>
              <a:latin typeface="Calibri" panose="020F0502020204030204" pitchFamily="34" charset="0"/>
              <a:ea typeface="Calibri" panose="020F0502020204030204" pitchFamily="34" charset="0"/>
              <a:cs typeface="Times New Roman" panose="02020603050405020304" pitchFamily="18" charset="0"/>
            </a:rPr>
            <a:t>Oversight</a:t>
          </a:r>
          <a:endParaRPr lang="en-IE" sz="1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1347787"/>
        <a:ext cx="2035810" cy="449262"/>
      </dsp:txXfrm>
    </dsp:sp>
    <dsp:sp modelId="{D5DF4FCE-5B9D-4A51-86C2-0B924DEE4F2A}">
      <dsp:nvSpPr>
        <dsp:cNvPr id="0" name=""/>
        <dsp:cNvSpPr/>
      </dsp:nvSpPr>
      <dsp:spPr>
        <a:xfrm>
          <a:off x="2188495" y="1368188"/>
          <a:ext cx="7990554" cy="40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effectLst/>
              <a:latin typeface="Calibri" panose="020F0502020204030204" pitchFamily="34" charset="0"/>
              <a:ea typeface="Calibri" panose="020F0502020204030204" pitchFamily="34" charset="0"/>
              <a:cs typeface="Times New Roman" panose="02020603050405020304" pitchFamily="18" charset="0"/>
            </a:rPr>
            <a:t>Providing hands-on observation, audit, and correction in key areas of quality, policy, and data management (often referred to as stewardship)</a:t>
          </a:r>
          <a:endParaRPr lang="en-IE" sz="11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88495" y="1368188"/>
        <a:ext cx="7990554" cy="408021"/>
      </dsp:txXfrm>
    </dsp:sp>
    <dsp:sp modelId="{B658C046-3EF7-4126-A702-F9616A4B5C04}">
      <dsp:nvSpPr>
        <dsp:cNvPr id="0" name=""/>
        <dsp:cNvSpPr/>
      </dsp:nvSpPr>
      <dsp:spPr>
        <a:xfrm>
          <a:off x="2035810" y="1776210"/>
          <a:ext cx="8143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BE7833-6DF7-4A9D-8FCB-2A9554F90509}">
      <dsp:nvSpPr>
        <dsp:cNvPr id="0" name=""/>
        <dsp:cNvSpPr/>
      </dsp:nvSpPr>
      <dsp:spPr>
        <a:xfrm>
          <a:off x="0" y="1797050"/>
          <a:ext cx="10179050"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9CE12-55D7-4BD1-9452-B1884CB397A0}">
      <dsp:nvSpPr>
        <dsp:cNvPr id="0" name=""/>
        <dsp:cNvSpPr/>
      </dsp:nvSpPr>
      <dsp:spPr>
        <a:xfrm>
          <a:off x="0" y="1797049"/>
          <a:ext cx="2035810" cy="4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effectLst/>
              <a:latin typeface="Calibri" panose="020F0502020204030204" pitchFamily="34" charset="0"/>
              <a:ea typeface="Calibri" panose="020F0502020204030204" pitchFamily="34" charset="0"/>
              <a:cs typeface="Times New Roman" panose="02020603050405020304" pitchFamily="18" charset="0"/>
            </a:rPr>
            <a:t>Compliance</a:t>
          </a:r>
          <a:endParaRPr lang="en-IE" sz="1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1797049"/>
        <a:ext cx="2035810" cy="449262"/>
      </dsp:txXfrm>
    </dsp:sp>
    <dsp:sp modelId="{EFE6401D-B377-4C16-96A1-F9E29F6136A5}">
      <dsp:nvSpPr>
        <dsp:cNvPr id="0" name=""/>
        <dsp:cNvSpPr/>
      </dsp:nvSpPr>
      <dsp:spPr>
        <a:xfrm>
          <a:off x="2188495" y="1817451"/>
          <a:ext cx="7990554" cy="40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effectLst/>
              <a:latin typeface="Calibri" panose="020F0502020204030204" pitchFamily="34" charset="0"/>
              <a:ea typeface="Calibri" panose="020F0502020204030204" pitchFamily="34" charset="0"/>
              <a:cs typeface="Times New Roman" panose="02020603050405020304" pitchFamily="18" charset="0"/>
            </a:rPr>
            <a:t>Ensuring the organization can meet data-related regulatory compliance requirements</a:t>
          </a:r>
          <a:endParaRPr lang="en-IE" sz="11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88495" y="1817451"/>
        <a:ext cx="7990554" cy="408021"/>
      </dsp:txXfrm>
    </dsp:sp>
    <dsp:sp modelId="{A68BBBB8-904F-4CA0-8B99-D1D4349CCC33}">
      <dsp:nvSpPr>
        <dsp:cNvPr id="0" name=""/>
        <dsp:cNvSpPr/>
      </dsp:nvSpPr>
      <dsp:spPr>
        <a:xfrm>
          <a:off x="2035810" y="2225472"/>
          <a:ext cx="8143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C065F-80D2-4F45-913D-7774AFE1E72C}">
      <dsp:nvSpPr>
        <dsp:cNvPr id="0" name=""/>
        <dsp:cNvSpPr/>
      </dsp:nvSpPr>
      <dsp:spPr>
        <a:xfrm>
          <a:off x="0" y="2246312"/>
          <a:ext cx="10179050"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58366-55B0-4E4C-AABA-861188EEE213}">
      <dsp:nvSpPr>
        <dsp:cNvPr id="0" name=""/>
        <dsp:cNvSpPr/>
      </dsp:nvSpPr>
      <dsp:spPr>
        <a:xfrm>
          <a:off x="0" y="2246312"/>
          <a:ext cx="2035810" cy="4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effectLst/>
              <a:latin typeface="Calibri" panose="020F0502020204030204" pitchFamily="34" charset="0"/>
              <a:ea typeface="Calibri" panose="020F0502020204030204" pitchFamily="34" charset="0"/>
              <a:cs typeface="Times New Roman" panose="02020603050405020304" pitchFamily="18" charset="0"/>
            </a:rPr>
            <a:t>Issue management</a:t>
          </a:r>
          <a:endParaRPr lang="en-IE" sz="1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2246312"/>
        <a:ext cx="2035810" cy="449262"/>
      </dsp:txXfrm>
    </dsp:sp>
    <dsp:sp modelId="{DA106F3D-86AD-4210-8F27-2CD1D4039805}">
      <dsp:nvSpPr>
        <dsp:cNvPr id="0" name=""/>
        <dsp:cNvSpPr/>
      </dsp:nvSpPr>
      <dsp:spPr>
        <a:xfrm>
          <a:off x="2188495" y="2266713"/>
          <a:ext cx="7990554" cy="40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effectLst/>
              <a:latin typeface="Calibri" panose="020F0502020204030204" pitchFamily="34" charset="0"/>
              <a:ea typeface="Calibri" panose="020F0502020204030204" pitchFamily="34" charset="0"/>
              <a:cs typeface="Times New Roman" panose="02020603050405020304" pitchFamily="18" charset="0"/>
            </a:rPr>
            <a:t>Identifying, defining, escalating, and resolving issues related to data security, data access, data quality, regulatory compliance, data ownership, policy, standards, terminology, or data governance procedures</a:t>
          </a:r>
          <a:endParaRPr lang="en-IE" sz="11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188495" y="2266713"/>
        <a:ext cx="7990554" cy="408021"/>
      </dsp:txXfrm>
    </dsp:sp>
    <dsp:sp modelId="{DCBEAA8D-5FBB-4110-973E-511266D1B442}">
      <dsp:nvSpPr>
        <dsp:cNvPr id="0" name=""/>
        <dsp:cNvSpPr/>
      </dsp:nvSpPr>
      <dsp:spPr>
        <a:xfrm>
          <a:off x="2035810" y="2674735"/>
          <a:ext cx="8143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FAAABF-8B56-4176-A164-52F81E30BF63}">
      <dsp:nvSpPr>
        <dsp:cNvPr id="0" name=""/>
        <dsp:cNvSpPr/>
      </dsp:nvSpPr>
      <dsp:spPr>
        <a:xfrm>
          <a:off x="0" y="2695574"/>
          <a:ext cx="10179050"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7F4CE-C400-4F83-B5CD-0058632F8C64}">
      <dsp:nvSpPr>
        <dsp:cNvPr id="0" name=""/>
        <dsp:cNvSpPr/>
      </dsp:nvSpPr>
      <dsp:spPr>
        <a:xfrm>
          <a:off x="0" y="2695574"/>
          <a:ext cx="2035810" cy="4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effectLst/>
              <a:latin typeface="Calibri" panose="020F0502020204030204" pitchFamily="34" charset="0"/>
              <a:ea typeface="Calibri" panose="020F0502020204030204" pitchFamily="34" charset="0"/>
              <a:cs typeface="Times New Roman" panose="02020603050405020304" pitchFamily="18" charset="0"/>
            </a:rPr>
            <a:t>Data management projects</a:t>
          </a:r>
          <a:endParaRPr lang="en-IE" sz="1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2695574"/>
        <a:ext cx="2035810" cy="449262"/>
      </dsp:txXfrm>
    </dsp:sp>
    <dsp:sp modelId="{B520228D-588C-49CD-8A74-388FAB169931}">
      <dsp:nvSpPr>
        <dsp:cNvPr id="0" name=""/>
        <dsp:cNvSpPr/>
      </dsp:nvSpPr>
      <dsp:spPr>
        <a:xfrm>
          <a:off x="2188495" y="2715976"/>
          <a:ext cx="7990554" cy="40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effectLst/>
              <a:latin typeface="Calibri" panose="020F0502020204030204" pitchFamily="34" charset="0"/>
              <a:ea typeface="Calibri" panose="020F0502020204030204" pitchFamily="34" charset="0"/>
              <a:cs typeface="Times New Roman" panose="02020603050405020304" pitchFamily="18" charset="0"/>
            </a:rPr>
            <a:t>Sponsoring efforts to improve data management practices</a:t>
          </a:r>
          <a:endParaRPr lang="en-IE" sz="11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88495" y="2715976"/>
        <a:ext cx="7990554" cy="408021"/>
      </dsp:txXfrm>
    </dsp:sp>
    <dsp:sp modelId="{D33BF53E-10D8-437E-A0E9-DF103826592F}">
      <dsp:nvSpPr>
        <dsp:cNvPr id="0" name=""/>
        <dsp:cNvSpPr/>
      </dsp:nvSpPr>
      <dsp:spPr>
        <a:xfrm>
          <a:off x="2035810" y="3123997"/>
          <a:ext cx="8143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553D1-8F98-46A2-B73A-004856BAF6B8}">
      <dsp:nvSpPr>
        <dsp:cNvPr id="0" name=""/>
        <dsp:cNvSpPr/>
      </dsp:nvSpPr>
      <dsp:spPr>
        <a:xfrm>
          <a:off x="0" y="3144837"/>
          <a:ext cx="1017905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626084-C469-4143-9947-54C6FB294ACC}">
      <dsp:nvSpPr>
        <dsp:cNvPr id="0" name=""/>
        <dsp:cNvSpPr/>
      </dsp:nvSpPr>
      <dsp:spPr>
        <a:xfrm>
          <a:off x="0" y="3144837"/>
          <a:ext cx="2035810" cy="44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effectLst/>
              <a:latin typeface="Calibri" panose="020F0502020204030204" pitchFamily="34" charset="0"/>
              <a:ea typeface="Calibri" panose="020F0502020204030204" pitchFamily="34" charset="0"/>
              <a:cs typeface="Times New Roman" panose="02020603050405020304" pitchFamily="18" charset="0"/>
            </a:rPr>
            <a:t>Data asset valuation</a:t>
          </a:r>
          <a:endParaRPr lang="en-IE" sz="13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0" y="3144837"/>
        <a:ext cx="2035810" cy="449262"/>
      </dsp:txXfrm>
    </dsp:sp>
    <dsp:sp modelId="{7B219B26-E895-4C31-B5C8-1AFF965D350B}">
      <dsp:nvSpPr>
        <dsp:cNvPr id="0" name=""/>
        <dsp:cNvSpPr/>
      </dsp:nvSpPr>
      <dsp:spPr>
        <a:xfrm>
          <a:off x="2188495" y="3165238"/>
          <a:ext cx="7990554" cy="408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effectLst/>
              <a:latin typeface="Calibri" panose="020F0502020204030204" pitchFamily="34" charset="0"/>
              <a:ea typeface="Calibri" panose="020F0502020204030204" pitchFamily="34" charset="0"/>
              <a:cs typeface="Times New Roman" panose="02020603050405020304" pitchFamily="18" charset="0"/>
            </a:rPr>
            <a:t>Setting standards and processes to consistently define the business value of data assets</a:t>
          </a:r>
          <a:endParaRPr lang="en-IE" sz="11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88495" y="3165238"/>
        <a:ext cx="7990554" cy="408021"/>
      </dsp:txXfrm>
    </dsp:sp>
    <dsp:sp modelId="{ABB99B3B-AA21-486A-A203-F82007D0C41F}">
      <dsp:nvSpPr>
        <dsp:cNvPr id="0" name=""/>
        <dsp:cNvSpPr/>
      </dsp:nvSpPr>
      <dsp:spPr>
        <a:xfrm>
          <a:off x="2035810" y="3573260"/>
          <a:ext cx="81432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C253-EBDD-492F-A92A-3E54AA321AC2}">
      <dsp:nvSpPr>
        <dsp:cNvPr id="0" name=""/>
        <dsp:cNvSpPr/>
      </dsp:nvSpPr>
      <dsp:spPr>
        <a:xfrm rot="5400000">
          <a:off x="-307192" y="972631"/>
          <a:ext cx="1363282" cy="16477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90BB3A-30AD-4A0B-9B48-B1855157D06E}">
      <dsp:nvSpPr>
        <dsp:cNvPr id="0" name=""/>
        <dsp:cNvSpPr/>
      </dsp:nvSpPr>
      <dsp:spPr>
        <a:xfrm>
          <a:off x="3373" y="98082"/>
          <a:ext cx="1830811" cy="10984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Scope and initiation</a:t>
          </a:r>
          <a:endParaRPr lang="en-IE" sz="1500" kern="1200" dirty="0"/>
        </a:p>
      </dsp:txBody>
      <dsp:txXfrm>
        <a:off x="35547" y="130256"/>
        <a:ext cx="1766463" cy="1034138"/>
      </dsp:txXfrm>
    </dsp:sp>
    <dsp:sp modelId="{2918E9E6-61A3-469D-B4EC-A2C77E23978B}">
      <dsp:nvSpPr>
        <dsp:cNvPr id="0" name=""/>
        <dsp:cNvSpPr/>
      </dsp:nvSpPr>
      <dsp:spPr>
        <a:xfrm rot="5400000">
          <a:off x="-307192" y="2345740"/>
          <a:ext cx="1363282" cy="164773"/>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7DD88-3DF9-4E1D-B22A-ACBCC0C32FDA}">
      <dsp:nvSpPr>
        <dsp:cNvPr id="0" name=""/>
        <dsp:cNvSpPr/>
      </dsp:nvSpPr>
      <dsp:spPr>
        <a:xfrm>
          <a:off x="3373" y="1471191"/>
          <a:ext cx="1830811" cy="10984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Assess org. capability</a:t>
          </a:r>
          <a:endParaRPr lang="en-IE" sz="1500" kern="1200" dirty="0"/>
        </a:p>
      </dsp:txBody>
      <dsp:txXfrm>
        <a:off x="35547" y="1503365"/>
        <a:ext cx="1766463" cy="1034138"/>
      </dsp:txXfrm>
    </dsp:sp>
    <dsp:sp modelId="{F5B8F92D-506F-417C-9B9F-A43E95D33503}">
      <dsp:nvSpPr>
        <dsp:cNvPr id="0" name=""/>
        <dsp:cNvSpPr/>
      </dsp:nvSpPr>
      <dsp:spPr>
        <a:xfrm>
          <a:off x="379361" y="3032294"/>
          <a:ext cx="2425153" cy="164773"/>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3DE89-DF17-44C2-8492-3D3EBB972A3C}">
      <dsp:nvSpPr>
        <dsp:cNvPr id="0" name=""/>
        <dsp:cNvSpPr/>
      </dsp:nvSpPr>
      <dsp:spPr>
        <a:xfrm>
          <a:off x="3373" y="2844300"/>
          <a:ext cx="1830811" cy="10984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Establish Vision of what DG will bring</a:t>
          </a:r>
          <a:endParaRPr lang="en-IE" sz="1500" kern="1200" dirty="0"/>
        </a:p>
      </dsp:txBody>
      <dsp:txXfrm>
        <a:off x="35547" y="2876474"/>
        <a:ext cx="1766463" cy="1034138"/>
      </dsp:txXfrm>
    </dsp:sp>
    <dsp:sp modelId="{33ECD19D-ECE0-4BBF-8540-40E18722774C}">
      <dsp:nvSpPr>
        <dsp:cNvPr id="0" name=""/>
        <dsp:cNvSpPr/>
      </dsp:nvSpPr>
      <dsp:spPr>
        <a:xfrm rot="16200000">
          <a:off x="2127786" y="2345740"/>
          <a:ext cx="1363282" cy="164773"/>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CB4A5F-2B54-488E-9E71-FE8135DD5A45}">
      <dsp:nvSpPr>
        <dsp:cNvPr id="0" name=""/>
        <dsp:cNvSpPr/>
      </dsp:nvSpPr>
      <dsp:spPr>
        <a:xfrm>
          <a:off x="2438352" y="2844300"/>
          <a:ext cx="1830811" cy="10984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Align data and business value</a:t>
          </a:r>
          <a:endParaRPr lang="en-IE" sz="1500" kern="1200" dirty="0"/>
        </a:p>
      </dsp:txBody>
      <dsp:txXfrm>
        <a:off x="2470526" y="2876474"/>
        <a:ext cx="1766463" cy="1034138"/>
      </dsp:txXfrm>
    </dsp:sp>
    <dsp:sp modelId="{B667F1AE-AA9D-4E44-ABAC-BBC229E70692}">
      <dsp:nvSpPr>
        <dsp:cNvPr id="0" name=""/>
        <dsp:cNvSpPr/>
      </dsp:nvSpPr>
      <dsp:spPr>
        <a:xfrm rot="16200000">
          <a:off x="2127786" y="972631"/>
          <a:ext cx="1363282" cy="164773"/>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60F030-ECEA-45A4-81B3-5EED0E361654}">
      <dsp:nvSpPr>
        <dsp:cNvPr id="0" name=""/>
        <dsp:cNvSpPr/>
      </dsp:nvSpPr>
      <dsp:spPr>
        <a:xfrm>
          <a:off x="2438352" y="1471191"/>
          <a:ext cx="1830811" cy="10984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Establish DG functional design (</a:t>
          </a:r>
          <a:r>
            <a:rPr lang="en-IE" sz="1500" kern="1200" dirty="0"/>
            <a:t>principles, policies, and processes)</a:t>
          </a:r>
        </a:p>
      </dsp:txBody>
      <dsp:txXfrm>
        <a:off x="2470526" y="1503365"/>
        <a:ext cx="1766463" cy="1034138"/>
      </dsp:txXfrm>
    </dsp:sp>
    <dsp:sp modelId="{7A9C6A33-DD13-44C2-9484-E83F57F337A8}">
      <dsp:nvSpPr>
        <dsp:cNvPr id="0" name=""/>
        <dsp:cNvSpPr/>
      </dsp:nvSpPr>
      <dsp:spPr>
        <a:xfrm>
          <a:off x="2814341" y="286077"/>
          <a:ext cx="2425153" cy="16477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98C2D-D2D9-4C89-829C-62A51535A1E0}">
      <dsp:nvSpPr>
        <dsp:cNvPr id="0" name=""/>
        <dsp:cNvSpPr/>
      </dsp:nvSpPr>
      <dsp:spPr>
        <a:xfrm>
          <a:off x="2438352" y="98082"/>
          <a:ext cx="1830811" cy="10984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Establish framework design (org structure, roles and responsibilities)</a:t>
          </a:r>
          <a:endParaRPr lang="en-IE" sz="1500" kern="1200" dirty="0"/>
        </a:p>
      </dsp:txBody>
      <dsp:txXfrm>
        <a:off x="2470526" y="130256"/>
        <a:ext cx="1766463" cy="1034138"/>
      </dsp:txXfrm>
    </dsp:sp>
    <dsp:sp modelId="{EE554329-2085-4DFD-9435-AFDFBD854622}">
      <dsp:nvSpPr>
        <dsp:cNvPr id="0" name=""/>
        <dsp:cNvSpPr/>
      </dsp:nvSpPr>
      <dsp:spPr>
        <a:xfrm rot="5400000">
          <a:off x="4562766" y="972631"/>
          <a:ext cx="1363282" cy="164773"/>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D3FB7-B368-470B-B5F1-20581EA91BD4}">
      <dsp:nvSpPr>
        <dsp:cNvPr id="0" name=""/>
        <dsp:cNvSpPr/>
      </dsp:nvSpPr>
      <dsp:spPr>
        <a:xfrm>
          <a:off x="4873332" y="98082"/>
          <a:ext cx="1830811" cy="10984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7. Decide on roadmap (incl links with other initiatives)</a:t>
          </a:r>
          <a:endParaRPr lang="en-IE" sz="1500" kern="1200" dirty="0"/>
        </a:p>
      </dsp:txBody>
      <dsp:txXfrm>
        <a:off x="4905506" y="130256"/>
        <a:ext cx="1766463" cy="1034138"/>
      </dsp:txXfrm>
    </dsp:sp>
    <dsp:sp modelId="{D5CECD5B-BD68-40FD-8893-2991FADB9200}">
      <dsp:nvSpPr>
        <dsp:cNvPr id="0" name=""/>
        <dsp:cNvSpPr/>
      </dsp:nvSpPr>
      <dsp:spPr>
        <a:xfrm>
          <a:off x="4873332" y="1471191"/>
          <a:ext cx="1830811" cy="10984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8.  Roll-out, sustain</a:t>
          </a:r>
          <a:endParaRPr lang="en-IE" sz="1500" kern="1200" dirty="0"/>
        </a:p>
      </dsp:txBody>
      <dsp:txXfrm>
        <a:off x="4905506" y="1503365"/>
        <a:ext cx="1766463" cy="1034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0EF46-6989-42F8-8DD2-B0D9A291E351}">
      <dsp:nvSpPr>
        <dsp:cNvPr id="0" name=""/>
        <dsp:cNvSpPr/>
      </dsp:nvSpPr>
      <dsp:spPr>
        <a:xfrm>
          <a:off x="6171" y="624726"/>
          <a:ext cx="2188594" cy="16337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Data and content of all types are assets with all the characteristics of any other asset. </a:t>
          </a:r>
          <a:endParaRPr lang="en-IE" sz="1100" kern="1200" dirty="0"/>
        </a:p>
        <a:p>
          <a:pPr marL="57150" lvl="1" indent="-57150" algn="l" defTabSz="488950">
            <a:lnSpc>
              <a:spcPct val="90000"/>
            </a:lnSpc>
            <a:spcBef>
              <a:spcPct val="0"/>
            </a:spcBef>
            <a:spcAft>
              <a:spcPct val="15000"/>
            </a:spcAft>
            <a:buChar char="•"/>
          </a:pPr>
          <a:r>
            <a:rPr lang="en-US" sz="1100" kern="1200" dirty="0"/>
            <a:t>They should be managed, secured and accounted for as other materials or financial assets. </a:t>
          </a:r>
          <a:endParaRPr lang="en-IE" sz="1100" kern="1200" dirty="0"/>
        </a:p>
      </dsp:txBody>
      <dsp:txXfrm>
        <a:off x="44451" y="663006"/>
        <a:ext cx="2112034" cy="1595459"/>
      </dsp:txXfrm>
    </dsp:sp>
    <dsp:sp modelId="{06FD2FF6-47B7-4A8E-9B79-BA0F92D02B7A}">
      <dsp:nvSpPr>
        <dsp:cNvPr id="0" name=""/>
        <dsp:cNvSpPr/>
      </dsp:nvSpPr>
      <dsp:spPr>
        <a:xfrm>
          <a:off x="6171" y="2258466"/>
          <a:ext cx="2188594" cy="7025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Data content as assets</a:t>
          </a:r>
          <a:endParaRPr lang="en-IE" sz="1600" kern="1200" dirty="0"/>
        </a:p>
      </dsp:txBody>
      <dsp:txXfrm>
        <a:off x="6171" y="2258466"/>
        <a:ext cx="1541263" cy="702508"/>
      </dsp:txXfrm>
    </dsp:sp>
    <dsp:sp modelId="{5685B46E-41ED-4FCF-AE31-1ACF9C3144AF}">
      <dsp:nvSpPr>
        <dsp:cNvPr id="0" name=""/>
        <dsp:cNvSpPr/>
      </dsp:nvSpPr>
      <dsp:spPr>
        <a:xfrm>
          <a:off x="1609347" y="2370053"/>
          <a:ext cx="766008" cy="76600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61AE52-464B-481F-BF8B-18F80F1ECDCC}">
      <dsp:nvSpPr>
        <dsp:cNvPr id="0" name=""/>
        <dsp:cNvSpPr/>
      </dsp:nvSpPr>
      <dsp:spPr>
        <a:xfrm>
          <a:off x="2565129" y="624726"/>
          <a:ext cx="2188594" cy="16337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There is value in all data and content, based on its contribution to an organization's business/operational objectives, </a:t>
          </a:r>
          <a:endParaRPr lang="en-IE" sz="1100" kern="1200" dirty="0"/>
        </a:p>
        <a:p>
          <a:pPr marL="57150" lvl="1" indent="-57150" algn="l" defTabSz="488950">
            <a:lnSpc>
              <a:spcPct val="90000"/>
            </a:lnSpc>
            <a:spcBef>
              <a:spcPct val="0"/>
            </a:spcBef>
            <a:spcAft>
              <a:spcPct val="15000"/>
            </a:spcAft>
            <a:buChar char="•"/>
          </a:pPr>
          <a:r>
            <a:rPr lang="en-US" sz="1100" kern="1200" dirty="0"/>
            <a:t>And to its intrinsic marketability, and/or its contribution to the organization's goodwill (balance sheet) valuation. </a:t>
          </a:r>
          <a:endParaRPr lang="en-IE" sz="1100" kern="1200" dirty="0"/>
        </a:p>
      </dsp:txBody>
      <dsp:txXfrm>
        <a:off x="2603409" y="663006"/>
        <a:ext cx="2112034" cy="1595459"/>
      </dsp:txXfrm>
    </dsp:sp>
    <dsp:sp modelId="{3269BEA9-CF11-4E74-BB4A-4FBEF347E7BB}">
      <dsp:nvSpPr>
        <dsp:cNvPr id="0" name=""/>
        <dsp:cNvSpPr/>
      </dsp:nvSpPr>
      <dsp:spPr>
        <a:xfrm>
          <a:off x="2565129" y="2258466"/>
          <a:ext cx="2188594" cy="7025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Data assets as having Real Value </a:t>
          </a:r>
          <a:endParaRPr lang="en-IE" sz="1600" kern="1200" dirty="0"/>
        </a:p>
      </dsp:txBody>
      <dsp:txXfrm>
        <a:off x="2565129" y="2258466"/>
        <a:ext cx="1541263" cy="702508"/>
      </dsp:txXfrm>
    </dsp:sp>
    <dsp:sp modelId="{6A998FC2-180E-4EAB-9EA8-9395374D8149}">
      <dsp:nvSpPr>
        <dsp:cNvPr id="0" name=""/>
        <dsp:cNvSpPr/>
      </dsp:nvSpPr>
      <dsp:spPr>
        <a:xfrm>
          <a:off x="4168305" y="2370053"/>
          <a:ext cx="766008" cy="76600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51941-1EFD-4992-AF8F-8C7B0BB449A0}">
      <dsp:nvSpPr>
        <dsp:cNvPr id="0" name=""/>
        <dsp:cNvSpPr/>
      </dsp:nvSpPr>
      <dsp:spPr>
        <a:xfrm>
          <a:off x="5124086" y="624726"/>
          <a:ext cx="2188594" cy="16337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There is risk associated with data and content. </a:t>
          </a:r>
          <a:endParaRPr lang="en-IE" sz="1100" kern="1200" dirty="0"/>
        </a:p>
        <a:p>
          <a:pPr marL="57150" lvl="1" indent="-57150" algn="l" defTabSz="488950">
            <a:lnSpc>
              <a:spcPct val="90000"/>
            </a:lnSpc>
            <a:spcBef>
              <a:spcPct val="0"/>
            </a:spcBef>
            <a:spcAft>
              <a:spcPct val="15000"/>
            </a:spcAft>
            <a:buChar char="•"/>
          </a:pPr>
          <a:r>
            <a:rPr lang="en-US" sz="1100" kern="1200" dirty="0"/>
            <a:t>This risk must be formally recognized, either as a liability or through incurring costs to manage and reduce the inherent risk. </a:t>
          </a:r>
          <a:endParaRPr lang="en-IE" sz="1100" kern="1200" dirty="0"/>
        </a:p>
      </dsp:txBody>
      <dsp:txXfrm>
        <a:off x="5162366" y="663006"/>
        <a:ext cx="2112034" cy="1595459"/>
      </dsp:txXfrm>
    </dsp:sp>
    <dsp:sp modelId="{D896C427-0622-4C62-9720-EFAF454A2C10}">
      <dsp:nvSpPr>
        <dsp:cNvPr id="0" name=""/>
        <dsp:cNvSpPr/>
      </dsp:nvSpPr>
      <dsp:spPr>
        <a:xfrm>
          <a:off x="5124086" y="2258466"/>
          <a:ext cx="2188594" cy="7025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Data as presenting risk </a:t>
          </a:r>
          <a:endParaRPr lang="en-IE" sz="1600" kern="1200" dirty="0"/>
        </a:p>
      </dsp:txBody>
      <dsp:txXfrm>
        <a:off x="5124086" y="2258466"/>
        <a:ext cx="1541263" cy="702508"/>
      </dsp:txXfrm>
    </dsp:sp>
    <dsp:sp modelId="{56A4E8B8-F761-4299-8AE0-B429EE76FBDE}">
      <dsp:nvSpPr>
        <dsp:cNvPr id="0" name=""/>
        <dsp:cNvSpPr/>
      </dsp:nvSpPr>
      <dsp:spPr>
        <a:xfrm>
          <a:off x="6727262" y="2370053"/>
          <a:ext cx="766008" cy="76600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433162-586E-414B-9628-D6FF4EF97A99}">
      <dsp:nvSpPr>
        <dsp:cNvPr id="0" name=""/>
        <dsp:cNvSpPr/>
      </dsp:nvSpPr>
      <dsp:spPr>
        <a:xfrm>
          <a:off x="7683044" y="624726"/>
          <a:ext cx="2188594" cy="163373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relevance, meaning, accuracy and lifecycle of data and content can affect the financial status of an organization. </a:t>
          </a:r>
          <a:endParaRPr lang="en-IE" sz="1100" kern="1200" dirty="0"/>
        </a:p>
      </dsp:txBody>
      <dsp:txXfrm>
        <a:off x="7721324" y="663006"/>
        <a:ext cx="2112034" cy="1595459"/>
      </dsp:txXfrm>
    </dsp:sp>
    <dsp:sp modelId="{37557C2B-1366-4DF1-85B4-0975D59F3957}">
      <dsp:nvSpPr>
        <dsp:cNvPr id="0" name=""/>
        <dsp:cNvSpPr/>
      </dsp:nvSpPr>
      <dsp:spPr>
        <a:xfrm>
          <a:off x="7683044" y="2258466"/>
          <a:ext cx="2188594" cy="7025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Asset value as determined by Data Quality  </a:t>
          </a:r>
          <a:endParaRPr lang="en-IE" sz="1600" kern="1200" dirty="0"/>
        </a:p>
      </dsp:txBody>
      <dsp:txXfrm>
        <a:off x="7683044" y="2258466"/>
        <a:ext cx="1541263" cy="702508"/>
      </dsp:txXfrm>
    </dsp:sp>
    <dsp:sp modelId="{BA8B1721-43B4-43AA-B866-7E587DB19911}">
      <dsp:nvSpPr>
        <dsp:cNvPr id="0" name=""/>
        <dsp:cNvSpPr/>
      </dsp:nvSpPr>
      <dsp:spPr>
        <a:xfrm>
          <a:off x="9286220" y="2370053"/>
          <a:ext cx="766008" cy="76600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C253-EBDD-492F-A92A-3E54AA321AC2}">
      <dsp:nvSpPr>
        <dsp:cNvPr id="0" name=""/>
        <dsp:cNvSpPr/>
      </dsp:nvSpPr>
      <dsp:spPr>
        <a:xfrm rot="5400000">
          <a:off x="-307192" y="972631"/>
          <a:ext cx="1363282" cy="16477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90BB3A-30AD-4A0B-9B48-B1855157D06E}">
      <dsp:nvSpPr>
        <dsp:cNvPr id="0" name=""/>
        <dsp:cNvSpPr/>
      </dsp:nvSpPr>
      <dsp:spPr>
        <a:xfrm>
          <a:off x="3373" y="98082"/>
          <a:ext cx="1830811" cy="10984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Scope and initiation</a:t>
          </a:r>
          <a:endParaRPr lang="en-IE" sz="1500" kern="1200" dirty="0"/>
        </a:p>
      </dsp:txBody>
      <dsp:txXfrm>
        <a:off x="35547" y="130256"/>
        <a:ext cx="1766463" cy="1034138"/>
      </dsp:txXfrm>
    </dsp:sp>
    <dsp:sp modelId="{2918E9E6-61A3-469D-B4EC-A2C77E23978B}">
      <dsp:nvSpPr>
        <dsp:cNvPr id="0" name=""/>
        <dsp:cNvSpPr/>
      </dsp:nvSpPr>
      <dsp:spPr>
        <a:xfrm rot="5400000">
          <a:off x="-307192" y="2345740"/>
          <a:ext cx="1363282" cy="164773"/>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7DD88-3DF9-4E1D-B22A-ACBCC0C32FDA}">
      <dsp:nvSpPr>
        <dsp:cNvPr id="0" name=""/>
        <dsp:cNvSpPr/>
      </dsp:nvSpPr>
      <dsp:spPr>
        <a:xfrm>
          <a:off x="3373" y="1471191"/>
          <a:ext cx="1830811" cy="10984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Assess org. capability</a:t>
          </a:r>
          <a:endParaRPr lang="en-IE" sz="1500" kern="1200" dirty="0"/>
        </a:p>
      </dsp:txBody>
      <dsp:txXfrm>
        <a:off x="35547" y="1503365"/>
        <a:ext cx="1766463" cy="1034138"/>
      </dsp:txXfrm>
    </dsp:sp>
    <dsp:sp modelId="{F5B8F92D-506F-417C-9B9F-A43E95D33503}">
      <dsp:nvSpPr>
        <dsp:cNvPr id="0" name=""/>
        <dsp:cNvSpPr/>
      </dsp:nvSpPr>
      <dsp:spPr>
        <a:xfrm>
          <a:off x="379361" y="3032294"/>
          <a:ext cx="2425153" cy="164773"/>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3DE89-DF17-44C2-8492-3D3EBB972A3C}">
      <dsp:nvSpPr>
        <dsp:cNvPr id="0" name=""/>
        <dsp:cNvSpPr/>
      </dsp:nvSpPr>
      <dsp:spPr>
        <a:xfrm>
          <a:off x="3373" y="2844300"/>
          <a:ext cx="1830811" cy="10984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Establish Vision of what DG will bring</a:t>
          </a:r>
          <a:endParaRPr lang="en-IE" sz="1500" kern="1200" dirty="0"/>
        </a:p>
      </dsp:txBody>
      <dsp:txXfrm>
        <a:off x="35547" y="2876474"/>
        <a:ext cx="1766463" cy="1034138"/>
      </dsp:txXfrm>
    </dsp:sp>
    <dsp:sp modelId="{33ECD19D-ECE0-4BBF-8540-40E18722774C}">
      <dsp:nvSpPr>
        <dsp:cNvPr id="0" name=""/>
        <dsp:cNvSpPr/>
      </dsp:nvSpPr>
      <dsp:spPr>
        <a:xfrm rot="16200000">
          <a:off x="2127786" y="2345740"/>
          <a:ext cx="1363282" cy="164773"/>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CB4A5F-2B54-488E-9E71-FE8135DD5A45}">
      <dsp:nvSpPr>
        <dsp:cNvPr id="0" name=""/>
        <dsp:cNvSpPr/>
      </dsp:nvSpPr>
      <dsp:spPr>
        <a:xfrm>
          <a:off x="2438352" y="2844300"/>
          <a:ext cx="1830811" cy="10984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Align data and business value</a:t>
          </a:r>
          <a:endParaRPr lang="en-IE" sz="1500" kern="1200" dirty="0"/>
        </a:p>
      </dsp:txBody>
      <dsp:txXfrm>
        <a:off x="2470526" y="2876474"/>
        <a:ext cx="1766463" cy="1034138"/>
      </dsp:txXfrm>
    </dsp:sp>
    <dsp:sp modelId="{B667F1AE-AA9D-4E44-ABAC-BBC229E70692}">
      <dsp:nvSpPr>
        <dsp:cNvPr id="0" name=""/>
        <dsp:cNvSpPr/>
      </dsp:nvSpPr>
      <dsp:spPr>
        <a:xfrm rot="16200000">
          <a:off x="2127786" y="972631"/>
          <a:ext cx="1363282" cy="164773"/>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60F030-ECEA-45A4-81B3-5EED0E361654}">
      <dsp:nvSpPr>
        <dsp:cNvPr id="0" name=""/>
        <dsp:cNvSpPr/>
      </dsp:nvSpPr>
      <dsp:spPr>
        <a:xfrm>
          <a:off x="2438352" y="1471191"/>
          <a:ext cx="1830811" cy="10984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Establish DG functional design (</a:t>
          </a:r>
          <a:r>
            <a:rPr lang="en-IE" sz="1500" kern="1200" dirty="0"/>
            <a:t>principles, policies, and processes)</a:t>
          </a:r>
        </a:p>
      </dsp:txBody>
      <dsp:txXfrm>
        <a:off x="2470526" y="1503365"/>
        <a:ext cx="1766463" cy="1034138"/>
      </dsp:txXfrm>
    </dsp:sp>
    <dsp:sp modelId="{7A9C6A33-DD13-44C2-9484-E83F57F337A8}">
      <dsp:nvSpPr>
        <dsp:cNvPr id="0" name=""/>
        <dsp:cNvSpPr/>
      </dsp:nvSpPr>
      <dsp:spPr>
        <a:xfrm>
          <a:off x="2814341" y="286077"/>
          <a:ext cx="2425153" cy="16477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98C2D-D2D9-4C89-829C-62A51535A1E0}">
      <dsp:nvSpPr>
        <dsp:cNvPr id="0" name=""/>
        <dsp:cNvSpPr/>
      </dsp:nvSpPr>
      <dsp:spPr>
        <a:xfrm>
          <a:off x="2438352" y="98082"/>
          <a:ext cx="1830811" cy="10984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Establish framework design (org structure, roles and responsibilities)</a:t>
          </a:r>
          <a:endParaRPr lang="en-IE" sz="1500" kern="1200" dirty="0"/>
        </a:p>
      </dsp:txBody>
      <dsp:txXfrm>
        <a:off x="2470526" y="130256"/>
        <a:ext cx="1766463" cy="1034138"/>
      </dsp:txXfrm>
    </dsp:sp>
    <dsp:sp modelId="{EE554329-2085-4DFD-9435-AFDFBD854622}">
      <dsp:nvSpPr>
        <dsp:cNvPr id="0" name=""/>
        <dsp:cNvSpPr/>
      </dsp:nvSpPr>
      <dsp:spPr>
        <a:xfrm rot="5400000">
          <a:off x="4562766" y="972631"/>
          <a:ext cx="1363282" cy="164773"/>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D3FB7-B368-470B-B5F1-20581EA91BD4}">
      <dsp:nvSpPr>
        <dsp:cNvPr id="0" name=""/>
        <dsp:cNvSpPr/>
      </dsp:nvSpPr>
      <dsp:spPr>
        <a:xfrm>
          <a:off x="4873332" y="98082"/>
          <a:ext cx="1830811" cy="10984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7. Decide on roadmap (incl links with other initiatives)</a:t>
          </a:r>
          <a:endParaRPr lang="en-IE" sz="1500" kern="1200" dirty="0"/>
        </a:p>
      </dsp:txBody>
      <dsp:txXfrm>
        <a:off x="4905506" y="130256"/>
        <a:ext cx="1766463" cy="1034138"/>
      </dsp:txXfrm>
    </dsp:sp>
    <dsp:sp modelId="{D5CECD5B-BD68-40FD-8893-2991FADB9200}">
      <dsp:nvSpPr>
        <dsp:cNvPr id="0" name=""/>
        <dsp:cNvSpPr/>
      </dsp:nvSpPr>
      <dsp:spPr>
        <a:xfrm>
          <a:off x="4873332" y="1471191"/>
          <a:ext cx="1830811" cy="10984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8.  Roll-out, sustain</a:t>
          </a:r>
          <a:endParaRPr lang="en-IE" sz="1500" kern="1200" dirty="0"/>
        </a:p>
      </dsp:txBody>
      <dsp:txXfrm>
        <a:off x="4905506" y="1503365"/>
        <a:ext cx="1766463" cy="1034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2C067-1DD4-4BD9-A332-6B2D7A2D5C01}">
      <dsp:nvSpPr>
        <dsp:cNvPr id="0" name=""/>
        <dsp:cNvSpPr/>
      </dsp:nvSpPr>
      <dsp:spPr>
        <a:xfrm>
          <a:off x="607" y="418185"/>
          <a:ext cx="2368003" cy="1420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Planning</a:t>
          </a:r>
        </a:p>
      </dsp:txBody>
      <dsp:txXfrm>
        <a:off x="607" y="418185"/>
        <a:ext cx="2368003" cy="1420802"/>
      </dsp:txXfrm>
    </dsp:sp>
    <dsp:sp modelId="{5CC0C8B1-C7D8-46F9-AB29-62A5A7D1BB37}">
      <dsp:nvSpPr>
        <dsp:cNvPr id="0" name=""/>
        <dsp:cNvSpPr/>
      </dsp:nvSpPr>
      <dsp:spPr>
        <a:xfrm>
          <a:off x="2605411" y="418185"/>
          <a:ext cx="2368003" cy="1420802"/>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Communications</a:t>
          </a:r>
        </a:p>
      </dsp:txBody>
      <dsp:txXfrm>
        <a:off x="2605411" y="418185"/>
        <a:ext cx="2368003" cy="1420802"/>
      </dsp:txXfrm>
    </dsp:sp>
    <dsp:sp modelId="{1DBB089B-4622-4207-B816-53DFE7DA08FA}">
      <dsp:nvSpPr>
        <dsp:cNvPr id="0" name=""/>
        <dsp:cNvSpPr/>
      </dsp:nvSpPr>
      <dsp:spPr>
        <a:xfrm>
          <a:off x="607" y="2075787"/>
          <a:ext cx="2368003" cy="1420802"/>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Informatics</a:t>
          </a:r>
        </a:p>
      </dsp:txBody>
      <dsp:txXfrm>
        <a:off x="607" y="2075787"/>
        <a:ext cx="2368003" cy="1420802"/>
      </dsp:txXfrm>
    </dsp:sp>
    <dsp:sp modelId="{58254018-B77F-4218-A8CE-B67D6F85ABFF}">
      <dsp:nvSpPr>
        <dsp:cNvPr id="0" name=""/>
        <dsp:cNvSpPr/>
      </dsp:nvSpPr>
      <dsp:spPr>
        <a:xfrm>
          <a:off x="2605411" y="2075787"/>
          <a:ext cx="2368003" cy="142080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Analytics</a:t>
          </a:r>
        </a:p>
      </dsp:txBody>
      <dsp:txXfrm>
        <a:off x="2605411" y="2075787"/>
        <a:ext cx="2368003" cy="14208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34E9D-36C7-4D4E-ABC8-C8E0616FFD1C}" type="datetimeFigureOut">
              <a:rPr lang="en-GB" smtClean="0"/>
              <a:t>09/09/2022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5AD45-BC3B-8F48-9AD9-D6CC4FFAAF4F}" type="slidenum">
              <a:rPr lang="en-GB" smtClean="0"/>
              <a:t>‹#›</a:t>
            </a:fld>
            <a:endParaRPr lang="en-GB"/>
          </a:p>
        </p:txBody>
      </p:sp>
    </p:spTree>
    <p:extLst>
      <p:ext uri="{BB962C8B-B14F-4D97-AF65-F5344CB8AC3E}">
        <p14:creationId xmlns:p14="http://schemas.microsoft.com/office/powerpoint/2010/main" val="59133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AE77605-55D4-4D23-88ED-3E263C195F89}" type="slidenum">
              <a:rPr lang="en-IE" smtClean="0"/>
              <a:t>3</a:t>
            </a:fld>
            <a:endParaRPr lang="en-IE"/>
          </a:p>
        </p:txBody>
      </p:sp>
    </p:spTree>
    <p:extLst>
      <p:ext uri="{BB962C8B-B14F-4D97-AF65-F5344CB8AC3E}">
        <p14:creationId xmlns:p14="http://schemas.microsoft.com/office/powerpoint/2010/main" val="380108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746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ED2C2-AC17-41DC-8587-5083A687C14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24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AE77605-55D4-4D23-88ED-3E263C195F89}" type="slidenum">
              <a:rPr lang="en-IE" smtClean="0"/>
              <a:t>17</a:t>
            </a:fld>
            <a:endParaRPr lang="en-IE"/>
          </a:p>
        </p:txBody>
      </p:sp>
    </p:spTree>
    <p:extLst>
      <p:ext uri="{BB962C8B-B14F-4D97-AF65-F5344CB8AC3E}">
        <p14:creationId xmlns:p14="http://schemas.microsoft.com/office/powerpoint/2010/main" val="3740958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ED2C2-AC17-41DC-8587-5083A687C14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463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87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12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34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06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ED2C2-AC17-41DC-8587-5083A687C14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839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57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AE77605-55D4-4D23-88ED-3E263C195F89}" type="slidenum">
              <a:rPr lang="en-IE" smtClean="0"/>
              <a:t>4</a:t>
            </a:fld>
            <a:endParaRPr lang="en-IE"/>
          </a:p>
        </p:txBody>
      </p:sp>
    </p:spTree>
    <p:extLst>
      <p:ext uri="{BB962C8B-B14F-4D97-AF65-F5344CB8AC3E}">
        <p14:creationId xmlns:p14="http://schemas.microsoft.com/office/powerpoint/2010/main" val="3264204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329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338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480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625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00B5B-222B-42A6-909C-1B78F486BC4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930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00B5B-222B-42A6-909C-1B78F486BC4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942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ED2C2-AC17-41DC-8587-5083A687C14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700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243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16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71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AE77605-55D4-4D23-88ED-3E263C195F89}" type="slidenum">
              <a:rPr lang="en-IE" smtClean="0"/>
              <a:t>5</a:t>
            </a:fld>
            <a:endParaRPr lang="en-IE"/>
          </a:p>
        </p:txBody>
      </p:sp>
    </p:spTree>
    <p:extLst>
      <p:ext uri="{BB962C8B-B14F-4D97-AF65-F5344CB8AC3E}">
        <p14:creationId xmlns:p14="http://schemas.microsoft.com/office/powerpoint/2010/main" val="3934031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979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6C5AD45-BC3B-8F48-9AD9-D6CC4FFAAF4F}" type="slidenum">
              <a:rPr lang="en-GB" smtClean="0"/>
              <a:t>51</a:t>
            </a:fld>
            <a:endParaRPr lang="en-GB"/>
          </a:p>
        </p:txBody>
      </p:sp>
    </p:spTree>
    <p:extLst>
      <p:ext uri="{BB962C8B-B14F-4D97-AF65-F5344CB8AC3E}">
        <p14:creationId xmlns:p14="http://schemas.microsoft.com/office/powerpoint/2010/main" val="1639748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6C5AD45-BC3B-8F48-9AD9-D6CC4FFAAF4F}" type="slidenum">
              <a:rPr lang="en-GB" smtClean="0"/>
              <a:t>52</a:t>
            </a:fld>
            <a:endParaRPr lang="en-GB"/>
          </a:p>
        </p:txBody>
      </p:sp>
    </p:spTree>
    <p:extLst>
      <p:ext uri="{BB962C8B-B14F-4D97-AF65-F5344CB8AC3E}">
        <p14:creationId xmlns:p14="http://schemas.microsoft.com/office/powerpoint/2010/main" val="3821487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6C5AD45-BC3B-8F48-9AD9-D6CC4FFAAF4F}" type="slidenum">
              <a:rPr lang="en-GB" smtClean="0"/>
              <a:t>57</a:t>
            </a:fld>
            <a:endParaRPr lang="en-GB"/>
          </a:p>
        </p:txBody>
      </p:sp>
    </p:spTree>
    <p:extLst>
      <p:ext uri="{BB962C8B-B14F-4D97-AF65-F5344CB8AC3E}">
        <p14:creationId xmlns:p14="http://schemas.microsoft.com/office/powerpoint/2010/main" val="162604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AE77605-55D4-4D23-88ED-3E263C195F89}" type="slidenum">
              <a:rPr lang="en-IE" smtClean="0"/>
              <a:t>59</a:t>
            </a:fld>
            <a:endParaRPr lang="en-IE"/>
          </a:p>
        </p:txBody>
      </p:sp>
    </p:spTree>
    <p:extLst>
      <p:ext uri="{BB962C8B-B14F-4D97-AF65-F5344CB8AC3E}">
        <p14:creationId xmlns:p14="http://schemas.microsoft.com/office/powerpoint/2010/main" val="53346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AE77605-55D4-4D23-88ED-3E263C195F89}" type="slidenum">
              <a:rPr lang="en-IE" smtClean="0"/>
              <a:t>6</a:t>
            </a:fld>
            <a:endParaRPr lang="en-IE"/>
          </a:p>
        </p:txBody>
      </p:sp>
    </p:spTree>
    <p:extLst>
      <p:ext uri="{BB962C8B-B14F-4D97-AF65-F5344CB8AC3E}">
        <p14:creationId xmlns:p14="http://schemas.microsoft.com/office/powerpoint/2010/main" val="242688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AE77605-55D4-4D23-88ED-3E263C195F89}" type="slidenum">
              <a:rPr lang="en-IE" smtClean="0"/>
              <a:t>8</a:t>
            </a:fld>
            <a:endParaRPr lang="en-IE"/>
          </a:p>
        </p:txBody>
      </p:sp>
    </p:spTree>
    <p:extLst>
      <p:ext uri="{BB962C8B-B14F-4D97-AF65-F5344CB8AC3E}">
        <p14:creationId xmlns:p14="http://schemas.microsoft.com/office/powerpoint/2010/main" val="94632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47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77605-55D4-4D23-88ED-3E263C195F8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91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ED2C2-AC17-41DC-8587-5083A687C14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4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ED2C2-AC17-41DC-8587-5083A687C14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19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0E2C-E554-41DB-B007-AFB097E55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D88D5-12D9-4574-BBD8-5F02E3F27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AB766-3868-4754-B837-CD1F8AD1C268}"/>
              </a:ext>
            </a:extLst>
          </p:cNvPr>
          <p:cNvSpPr>
            <a:spLocks noGrp="1"/>
          </p:cNvSpPr>
          <p:nvPr>
            <p:ph type="dt" sz="half" idx="10"/>
          </p:nvPr>
        </p:nvSpPr>
        <p:spPr/>
        <p:txBody>
          <a:bodyPr/>
          <a:lstStyle/>
          <a:p>
            <a:r>
              <a:rPr lang="en-US"/>
              <a:t>14/9/2022</a:t>
            </a:r>
          </a:p>
        </p:txBody>
      </p:sp>
      <p:sp>
        <p:nvSpPr>
          <p:cNvPr id="5" name="Footer Placeholder 4">
            <a:extLst>
              <a:ext uri="{FF2B5EF4-FFF2-40B4-BE49-F238E27FC236}">
                <a16:creationId xmlns:a16="http://schemas.microsoft.com/office/drawing/2014/main" id="{26ECB89B-93CB-41E7-8EA5-F61DAFF572C5}"/>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F515CB0D-F012-40A3-A835-97CF56DC74FB}"/>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8763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B0AEA-C670-426F-936A-DF1B55D493F3}"/>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20627584-2056-4E17-8F75-F1E6623A14D2}"/>
              </a:ext>
            </a:extLst>
          </p:cNvPr>
          <p:cNvSpPr>
            <a:spLocks noGrp="1"/>
          </p:cNvSpPr>
          <p:nvPr>
            <p:ph type="ftr" sz="quarter" idx="11"/>
          </p:nvPr>
        </p:nvSpPr>
        <p:spPr/>
        <p:txBody>
          <a:bodyPr/>
          <a:lstStyle/>
          <a:p>
            <a:r>
              <a:rPr lang="en-US"/>
              <a:t>TrainRDM (Rome) - Data Governance and Management</a:t>
            </a:r>
          </a:p>
        </p:txBody>
      </p:sp>
      <p:sp>
        <p:nvSpPr>
          <p:cNvPr id="4" name="Slide Number Placeholder 3">
            <a:extLst>
              <a:ext uri="{FF2B5EF4-FFF2-40B4-BE49-F238E27FC236}">
                <a16:creationId xmlns:a16="http://schemas.microsoft.com/office/drawing/2014/main" id="{B84911C6-3197-41D2-9EDE-04150743EAB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397011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4351-6BB5-4A87-901C-2D20891A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FEBA1-4BE9-42FA-A15C-AD2B20049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9CA144-4FA8-4BD6-9FAF-C70441170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C251D-123F-448F-A6F8-0A53FFCCBA8C}"/>
              </a:ext>
            </a:extLst>
          </p:cNvPr>
          <p:cNvSpPr>
            <a:spLocks noGrp="1"/>
          </p:cNvSpPr>
          <p:nvPr>
            <p:ph type="dt" sz="half" idx="10"/>
          </p:nvPr>
        </p:nvSpPr>
        <p:spPr/>
        <p:txBody>
          <a:bodyPr/>
          <a:lstStyle/>
          <a:p>
            <a:r>
              <a:rPr lang="en-US"/>
              <a:t>14/9/2022</a:t>
            </a:r>
          </a:p>
        </p:txBody>
      </p:sp>
      <p:sp>
        <p:nvSpPr>
          <p:cNvPr id="6" name="Footer Placeholder 5">
            <a:extLst>
              <a:ext uri="{FF2B5EF4-FFF2-40B4-BE49-F238E27FC236}">
                <a16:creationId xmlns:a16="http://schemas.microsoft.com/office/drawing/2014/main" id="{E38567DE-7722-408A-884F-21152FEFE540}"/>
              </a:ext>
            </a:extLst>
          </p:cNvPr>
          <p:cNvSpPr>
            <a:spLocks noGrp="1"/>
          </p:cNvSpPr>
          <p:nvPr>
            <p:ph type="ftr" sz="quarter" idx="11"/>
          </p:nvPr>
        </p:nvSpPr>
        <p:spPr/>
        <p:txBody>
          <a:bodyPr/>
          <a:lstStyle/>
          <a:p>
            <a:r>
              <a:rPr lang="en-US"/>
              <a:t>TrainRDM (Rome) - Data Governance and Management</a:t>
            </a:r>
          </a:p>
        </p:txBody>
      </p:sp>
      <p:sp>
        <p:nvSpPr>
          <p:cNvPr id="7" name="Slide Number Placeholder 6">
            <a:extLst>
              <a:ext uri="{FF2B5EF4-FFF2-40B4-BE49-F238E27FC236}">
                <a16:creationId xmlns:a16="http://schemas.microsoft.com/office/drawing/2014/main" id="{EB588CBA-5F42-45B6-A5AF-DEF5DEE54C38}"/>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11431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5C37-1159-4D90-95D1-D5EDD28A4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1CFE5-46FC-4EDD-8049-3B7B419FA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96B13-A9BC-451E-AA03-23386A70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6E6DB-7103-436E-9BE8-159FECE37E61}"/>
              </a:ext>
            </a:extLst>
          </p:cNvPr>
          <p:cNvSpPr>
            <a:spLocks noGrp="1"/>
          </p:cNvSpPr>
          <p:nvPr>
            <p:ph type="dt" sz="half" idx="10"/>
          </p:nvPr>
        </p:nvSpPr>
        <p:spPr/>
        <p:txBody>
          <a:bodyPr/>
          <a:lstStyle/>
          <a:p>
            <a:r>
              <a:rPr lang="en-US"/>
              <a:t>14/9/2022</a:t>
            </a:r>
          </a:p>
        </p:txBody>
      </p:sp>
      <p:sp>
        <p:nvSpPr>
          <p:cNvPr id="6" name="Footer Placeholder 5">
            <a:extLst>
              <a:ext uri="{FF2B5EF4-FFF2-40B4-BE49-F238E27FC236}">
                <a16:creationId xmlns:a16="http://schemas.microsoft.com/office/drawing/2014/main" id="{136D373C-3A13-48A1-AA26-8F6AB97897D7}"/>
              </a:ext>
            </a:extLst>
          </p:cNvPr>
          <p:cNvSpPr>
            <a:spLocks noGrp="1"/>
          </p:cNvSpPr>
          <p:nvPr>
            <p:ph type="ftr" sz="quarter" idx="11"/>
          </p:nvPr>
        </p:nvSpPr>
        <p:spPr/>
        <p:txBody>
          <a:bodyPr/>
          <a:lstStyle/>
          <a:p>
            <a:r>
              <a:rPr lang="en-US"/>
              <a:t>TrainRDM (Rome) - Data Governance and Management</a:t>
            </a:r>
          </a:p>
        </p:txBody>
      </p:sp>
      <p:sp>
        <p:nvSpPr>
          <p:cNvPr id="7" name="Slide Number Placeholder 6">
            <a:extLst>
              <a:ext uri="{FF2B5EF4-FFF2-40B4-BE49-F238E27FC236}">
                <a16:creationId xmlns:a16="http://schemas.microsoft.com/office/drawing/2014/main" id="{B7FE5B7F-C299-4C46-9465-AC6DD171FC5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65161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A7D4-4C65-4BE6-B74D-288105E14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90450-ACF9-45DA-AD7D-CD0EF104E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59B13-8562-4F28-87DA-AAD00FE3C1FB}"/>
              </a:ext>
            </a:extLst>
          </p:cNvPr>
          <p:cNvSpPr>
            <a:spLocks noGrp="1"/>
          </p:cNvSpPr>
          <p:nvPr>
            <p:ph type="dt" sz="half" idx="10"/>
          </p:nvPr>
        </p:nvSpPr>
        <p:spPr/>
        <p:txBody>
          <a:bodyPr/>
          <a:lstStyle/>
          <a:p>
            <a:r>
              <a:rPr lang="en-US"/>
              <a:t>14/9/2022</a:t>
            </a:r>
          </a:p>
        </p:txBody>
      </p:sp>
      <p:sp>
        <p:nvSpPr>
          <p:cNvPr id="5" name="Footer Placeholder 4">
            <a:extLst>
              <a:ext uri="{FF2B5EF4-FFF2-40B4-BE49-F238E27FC236}">
                <a16:creationId xmlns:a16="http://schemas.microsoft.com/office/drawing/2014/main" id="{11CC163E-9D94-4FE3-A462-FE3A429798EB}"/>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62DCF518-2892-4422-93FF-BF8727E2A662}"/>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53375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5FB61-768F-4D95-932F-8FEE2B3451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9369D-A0EA-4186-9F21-A1552901A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31D35-1D65-4253-8100-C433820CBB61}"/>
              </a:ext>
            </a:extLst>
          </p:cNvPr>
          <p:cNvSpPr>
            <a:spLocks noGrp="1"/>
          </p:cNvSpPr>
          <p:nvPr>
            <p:ph type="dt" sz="half" idx="10"/>
          </p:nvPr>
        </p:nvSpPr>
        <p:spPr/>
        <p:txBody>
          <a:bodyPr/>
          <a:lstStyle/>
          <a:p>
            <a:r>
              <a:rPr lang="en-US"/>
              <a:t>14/9/2022</a:t>
            </a:r>
          </a:p>
        </p:txBody>
      </p:sp>
      <p:sp>
        <p:nvSpPr>
          <p:cNvPr id="5" name="Footer Placeholder 4">
            <a:extLst>
              <a:ext uri="{FF2B5EF4-FFF2-40B4-BE49-F238E27FC236}">
                <a16:creationId xmlns:a16="http://schemas.microsoft.com/office/drawing/2014/main" id="{A0B4605B-6662-46F4-AD20-1BAE6E550A50}"/>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758D5B02-7C25-47FC-983A-B31D94E74D3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57745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167" y="476672"/>
            <a:ext cx="10363200" cy="1143000"/>
          </a:xfrm>
        </p:spPr>
        <p:txBody>
          <a:bodyPr/>
          <a:lstStyle>
            <a:lvl1pPr>
              <a:defRPr>
                <a:latin typeface="Georgia"/>
                <a:cs typeface="Georgia"/>
              </a:defRPr>
            </a:lvl1pPr>
          </a:lstStyle>
          <a:p>
            <a:r>
              <a:rPr lang="en-GB"/>
              <a:t>Click to edit Master title style</a:t>
            </a:r>
            <a:endParaRPr lang="en-GB" dirty="0"/>
          </a:p>
        </p:txBody>
      </p:sp>
      <p:sp>
        <p:nvSpPr>
          <p:cNvPr id="3" name="Content Placeholder 2"/>
          <p:cNvSpPr>
            <a:spLocks noGrp="1"/>
          </p:cNvSpPr>
          <p:nvPr>
            <p:ph idx="1"/>
          </p:nvPr>
        </p:nvSpPr>
        <p:spPr>
          <a:xfrm>
            <a:off x="529167" y="1844824"/>
            <a:ext cx="10363200" cy="4104456"/>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325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167" y="476672"/>
            <a:ext cx="10363200" cy="1143000"/>
          </a:xfrm>
        </p:spPr>
        <p:txBody>
          <a:bodyPr/>
          <a:lstStyle>
            <a:lvl1pPr>
              <a:defRPr>
                <a:latin typeface="Georgia"/>
                <a:cs typeface="Georgia"/>
              </a:defRPr>
            </a:lvl1pPr>
          </a:lstStyle>
          <a:p>
            <a:r>
              <a:rPr lang="en-GB"/>
              <a:t>Click to edit Master title style</a:t>
            </a:r>
            <a:endParaRPr lang="en-GB" dirty="0"/>
          </a:p>
        </p:txBody>
      </p:sp>
      <p:sp>
        <p:nvSpPr>
          <p:cNvPr id="3" name="Content Placeholder 2"/>
          <p:cNvSpPr>
            <a:spLocks noGrp="1"/>
          </p:cNvSpPr>
          <p:nvPr>
            <p:ph idx="1"/>
          </p:nvPr>
        </p:nvSpPr>
        <p:spPr>
          <a:xfrm>
            <a:off x="529167" y="1844824"/>
            <a:ext cx="10363200" cy="4104456"/>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9541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600" y="273600"/>
            <a:ext cx="10972320" cy="1144800"/>
          </a:xfrm>
          <a:prstGeom prst="rect">
            <a:avLst/>
          </a:prstGeom>
        </p:spPr>
        <p:txBody>
          <a:bodyPr/>
          <a:lstStyle/>
          <a:p>
            <a:endParaRPr lang="fr-CH"/>
          </a:p>
        </p:txBody>
      </p:sp>
      <p:sp>
        <p:nvSpPr>
          <p:cNvPr id="75" name="PlaceHolder 2"/>
          <p:cNvSpPr>
            <a:spLocks noGrp="1"/>
          </p:cNvSpPr>
          <p:nvPr>
            <p:ph type="subTitle"/>
          </p:nvPr>
        </p:nvSpPr>
        <p:spPr>
          <a:xfrm>
            <a:off x="609600" y="1604520"/>
            <a:ext cx="10972320" cy="3977280"/>
          </a:xfrm>
          <a:prstGeom prst="rect">
            <a:avLst/>
          </a:prstGeom>
        </p:spPr>
        <p:txBody>
          <a:bodyPr anchor="ctr"/>
          <a:lstStyle/>
          <a:p>
            <a:endParaRPr lang="fr-CH"/>
          </a:p>
        </p:txBody>
      </p:sp>
    </p:spTree>
    <p:extLst>
      <p:ext uri="{BB962C8B-B14F-4D97-AF65-F5344CB8AC3E}">
        <p14:creationId xmlns:p14="http://schemas.microsoft.com/office/powerpoint/2010/main" val="333136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600" y="273600"/>
            <a:ext cx="10972320" cy="1144800"/>
          </a:xfrm>
          <a:prstGeom prst="rect">
            <a:avLst/>
          </a:prstGeom>
        </p:spPr>
        <p:txBody>
          <a:bodyPr/>
          <a:lstStyle/>
          <a:p>
            <a:endParaRPr lang="fr-CH"/>
          </a:p>
        </p:txBody>
      </p:sp>
      <p:sp>
        <p:nvSpPr>
          <p:cNvPr id="41" name="PlaceHolder 2"/>
          <p:cNvSpPr>
            <a:spLocks noGrp="1"/>
          </p:cNvSpPr>
          <p:nvPr>
            <p:ph type="body"/>
          </p:nvPr>
        </p:nvSpPr>
        <p:spPr>
          <a:xfrm>
            <a:off x="609600" y="1604520"/>
            <a:ext cx="10972320" cy="3977280"/>
          </a:xfrm>
          <a:prstGeom prst="rect">
            <a:avLst/>
          </a:prstGeom>
        </p:spPr>
        <p:txBody>
          <a:bodyPr/>
          <a:lstStyle/>
          <a:p>
            <a:endParaRPr lang="fr-CH"/>
          </a:p>
        </p:txBody>
      </p:sp>
    </p:spTree>
    <p:extLst>
      <p:ext uri="{BB962C8B-B14F-4D97-AF65-F5344CB8AC3E}">
        <p14:creationId xmlns:p14="http://schemas.microsoft.com/office/powerpoint/2010/main" val="4140589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11582400" cy="518160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04800" y="152400"/>
            <a:ext cx="11582400" cy="443198"/>
          </a:xfrm>
          <a:prstGeom prst="rect">
            <a:avLst/>
          </a:prstGeom>
        </p:spPr>
        <p:txBody>
          <a:bodyPr/>
          <a:lstStyle>
            <a:lvl1pPr>
              <a:defRPr sz="3200" b="1">
                <a:solidFill>
                  <a:schemeClr val="tx2"/>
                </a:solidFill>
                <a:effectLst>
                  <a:innerShdw blurRad="114300">
                    <a:prstClr val="black"/>
                  </a:innerShdw>
                </a:effectLst>
                <a:latin typeface="+mn-lt"/>
              </a:defRPr>
            </a:lvl1pPr>
          </a:lstStyle>
          <a:p>
            <a:r>
              <a:rPr lang="en-US"/>
              <a:t>Click to edit Master title style</a:t>
            </a:r>
            <a:endParaRPr lang="en-US" dirty="0"/>
          </a:p>
        </p:txBody>
      </p:sp>
      <p:sp>
        <p:nvSpPr>
          <p:cNvPr id="4" name="Date Placeholder 3"/>
          <p:cNvSpPr>
            <a:spLocks noGrp="1"/>
          </p:cNvSpPr>
          <p:nvPr>
            <p:ph type="dt" sz="half" idx="10"/>
          </p:nvPr>
        </p:nvSpPr>
        <p:spPr>
          <a:xfrm>
            <a:off x="609600" y="6356351"/>
            <a:ext cx="2844800" cy="365125"/>
          </a:xfrm>
        </p:spPr>
        <p:txBody>
          <a:bodyPr/>
          <a:lstStyle>
            <a:lvl1pPr>
              <a:defRPr/>
            </a:lvl1pPr>
          </a:lstStyle>
          <a:p>
            <a:pPr>
              <a:defRPr/>
            </a:pPr>
            <a:r>
              <a:rPr lang="en-US"/>
              <a:t>14/9/2022</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lgn="ctr">
              <a:defRPr/>
            </a:lvl1pPr>
          </a:lstStyle>
          <a:p>
            <a:pPr>
              <a:defRPr/>
            </a:pPr>
            <a:r>
              <a:rPr lang="en-US"/>
              <a:t>TrainRDM (Rome) - Data Governance and Management</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AE75AEB1-112A-4639-A2EB-B7AC4D71C1EE}" type="slidenum">
              <a:rPr lang="en-US" altLang="en-US"/>
              <a:pPr/>
              <a:t>‹#›</a:t>
            </a:fld>
            <a:endParaRPr lang="en-US" altLang="en-US" dirty="0"/>
          </a:p>
        </p:txBody>
      </p:sp>
    </p:spTree>
    <p:extLst>
      <p:ext uri="{BB962C8B-B14F-4D97-AF65-F5344CB8AC3E}">
        <p14:creationId xmlns:p14="http://schemas.microsoft.com/office/powerpoint/2010/main" val="3708832472"/>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p:nvPr>
        </p:nvSpPr>
        <p:spPr>
          <a:xfrm>
            <a:off x="397164" y="1727200"/>
            <a:ext cx="11259127" cy="3914054"/>
          </a:xfrm>
        </p:spPr>
        <p:txBody>
          <a:bodyPr/>
          <a:lstStyle>
            <a:lvl1pPr marL="228600" indent="-228600">
              <a:buFontTx/>
              <a:buBlip>
                <a:blip r:embed="rId2"/>
              </a:buBlip>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r>
              <a:rPr lang="en-US"/>
              <a:t>14/9/2022</a:t>
            </a:r>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 clock&#10;&#10;Description automatically generated">
            <a:extLst>
              <a:ext uri="{FF2B5EF4-FFF2-40B4-BE49-F238E27FC236}">
                <a16:creationId xmlns:a16="http://schemas.microsoft.com/office/drawing/2014/main" id="{FDB23323-E98B-4286-A6FB-77D327DA45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120611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5403272" y="2949070"/>
            <a:ext cx="6142182" cy="1486404"/>
          </a:xfrm>
        </p:spPr>
        <p:txBody>
          <a:bodyPr/>
          <a:lstStyle>
            <a:lvl1pPr marL="0" indent="0">
              <a:buFontTx/>
              <a:buNone/>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r>
              <a:rPr lang="en-US"/>
              <a:t>14/9/2022</a:t>
            </a:r>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pic>
        <p:nvPicPr>
          <p:cNvPr id="11" name="Picture 10" descr="Icon&#10;&#10;Description automatically generated">
            <a:extLst>
              <a:ext uri="{FF2B5EF4-FFF2-40B4-BE49-F238E27FC236}">
                <a16:creationId xmlns:a16="http://schemas.microsoft.com/office/drawing/2014/main" id="{16F4C8E1-03D0-4B6F-A1AA-9DE34FD0D8AC}"/>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5710" y="2235200"/>
            <a:ext cx="3532216" cy="3402517"/>
          </a:xfrm>
          <a:prstGeom prst="rect">
            <a:avLst/>
          </a:prstGeom>
        </p:spPr>
      </p:pic>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p:nvPr userDrawn="1"/>
        </p:nvCxnSpPr>
        <p:spPr>
          <a:xfrm>
            <a:off x="5403272" y="4562763"/>
            <a:ext cx="391621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ock&#10;&#10;Description automatically generated">
            <a:extLst>
              <a:ext uri="{FF2B5EF4-FFF2-40B4-BE49-F238E27FC236}">
                <a16:creationId xmlns:a16="http://schemas.microsoft.com/office/drawing/2014/main" id="{4A70C508-E933-42DD-88C5-75F693D674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5177326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r>
              <a:rPr lang="en-US"/>
              <a:t>14/9/2022</a:t>
            </a:r>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 clock&#10;&#10;Description automatically generated">
            <a:extLst>
              <a:ext uri="{FF2B5EF4-FFF2-40B4-BE49-F238E27FC236}">
                <a16:creationId xmlns:a16="http://schemas.microsoft.com/office/drawing/2014/main" id="{A31E7E22-D137-4C8B-B2A2-E75DD12E5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018233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2BB4-0BEB-4F29-891E-8E55C17E7DE8}"/>
              </a:ext>
            </a:extLst>
          </p:cNvPr>
          <p:cNvSpPr>
            <a:spLocks noGrp="1"/>
          </p:cNvSpPr>
          <p:nvPr>
            <p:ph type="title"/>
          </p:nvPr>
        </p:nvSpPr>
        <p:spPr>
          <a:xfrm>
            <a:off x="849875" y="1312786"/>
            <a:ext cx="756445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56340DA-95B7-4B66-B61A-D3BB6E683A0A}"/>
              </a:ext>
            </a:extLst>
          </p:cNvPr>
          <p:cNvSpPr>
            <a:spLocks noGrp="1"/>
          </p:cNvSpPr>
          <p:nvPr>
            <p:ph type="body" idx="1"/>
          </p:nvPr>
        </p:nvSpPr>
        <p:spPr>
          <a:xfrm>
            <a:off x="831850" y="4589463"/>
            <a:ext cx="8160490" cy="1500187"/>
          </a:xfrm>
        </p:spPr>
        <p:txBody>
          <a:bodyPr/>
          <a:lstStyle>
            <a:lvl1pPr marL="0" indent="0">
              <a:buNone/>
              <a:defRPr sz="2400">
                <a:solidFill>
                  <a:srgbClr val="FFC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3D5E0B1-A447-4F79-A680-8D309C674E16}"/>
              </a:ext>
            </a:extLst>
          </p:cNvPr>
          <p:cNvSpPr>
            <a:spLocks noGrp="1"/>
          </p:cNvSpPr>
          <p:nvPr>
            <p:ph type="dt" sz="half" idx="10"/>
          </p:nvPr>
        </p:nvSpPr>
        <p:spPr/>
        <p:txBody>
          <a:bodyPr/>
          <a:lstStyle/>
          <a:p>
            <a:r>
              <a:rPr lang="en-US"/>
              <a:t>14/9/2022</a:t>
            </a:r>
          </a:p>
        </p:txBody>
      </p:sp>
      <p:sp>
        <p:nvSpPr>
          <p:cNvPr id="5" name="Footer Placeholder 4">
            <a:extLst>
              <a:ext uri="{FF2B5EF4-FFF2-40B4-BE49-F238E27FC236}">
                <a16:creationId xmlns:a16="http://schemas.microsoft.com/office/drawing/2014/main" id="{05DC73BF-9F14-4DFE-B19B-C061A9A80321}"/>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0E0B4451-AED9-4BE7-B3ED-B35E76EACAAB}"/>
              </a:ext>
            </a:extLst>
          </p:cNvPr>
          <p:cNvSpPr>
            <a:spLocks noGrp="1"/>
          </p:cNvSpPr>
          <p:nvPr>
            <p:ph type="sldNum" sz="quarter" idx="12"/>
          </p:nvPr>
        </p:nvSpPr>
        <p:spPr/>
        <p:txBody>
          <a:bodyPr/>
          <a:lstStyle/>
          <a:p>
            <a:fld id="{A02EAEBA-57A2-42DD-BF0A-88E664E0E084}" type="slidenum">
              <a:rPr lang="en-US" smtClean="0"/>
              <a:t>‹#›</a:t>
            </a:fld>
            <a:endParaRPr lang="en-US"/>
          </a:p>
        </p:txBody>
      </p:sp>
      <p:grpSp>
        <p:nvGrpSpPr>
          <p:cNvPr id="7" name="Group 6">
            <a:extLst>
              <a:ext uri="{FF2B5EF4-FFF2-40B4-BE49-F238E27FC236}">
                <a16:creationId xmlns:a16="http://schemas.microsoft.com/office/drawing/2014/main" id="{0782E83D-A9DB-4ACC-819D-F5EEA88E75BD}"/>
              </a:ext>
            </a:extLst>
          </p:cNvPr>
          <p:cNvGrpSpPr/>
          <p:nvPr userDrawn="1"/>
        </p:nvGrpSpPr>
        <p:grpSpPr>
          <a:xfrm>
            <a:off x="4244760" y="160388"/>
            <a:ext cx="7546589" cy="6013468"/>
            <a:chOff x="1053702" y="274320"/>
            <a:chExt cx="7546589" cy="6013468"/>
          </a:xfrm>
        </p:grpSpPr>
        <p:cxnSp>
          <p:nvCxnSpPr>
            <p:cNvPr id="8" name="Straight Connector 7">
              <a:extLst>
                <a:ext uri="{FF2B5EF4-FFF2-40B4-BE49-F238E27FC236}">
                  <a16:creationId xmlns:a16="http://schemas.microsoft.com/office/drawing/2014/main" id="{C9D05B4E-5F22-4434-96CE-A36552C42BB1}"/>
                </a:ext>
              </a:extLst>
            </p:cNvPr>
            <p:cNvCxnSpPr/>
            <p:nvPr/>
          </p:nvCxnSpPr>
          <p:spPr>
            <a:xfrm flipV="1">
              <a:off x="5328273" y="685800"/>
              <a:ext cx="1609398" cy="109480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E55C5A-3492-4C83-998C-2E90DD5201AE}"/>
                </a:ext>
              </a:extLst>
            </p:cNvPr>
            <p:cNvCxnSpPr/>
            <p:nvPr/>
          </p:nvCxnSpPr>
          <p:spPr>
            <a:xfrm flipH="1" flipV="1">
              <a:off x="5328273" y="1780603"/>
              <a:ext cx="1957697" cy="1695068"/>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A5D0E-E245-4F36-A2A8-FA66F16C0742}"/>
                </a:ext>
              </a:extLst>
            </p:cNvPr>
            <p:cNvCxnSpPr/>
            <p:nvPr/>
          </p:nvCxnSpPr>
          <p:spPr>
            <a:xfrm>
              <a:off x="6047745" y="6036413"/>
              <a:ext cx="2278388"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0DB13F-0DBE-493C-A991-3F12B241ED19}"/>
                </a:ext>
              </a:extLst>
            </p:cNvPr>
            <p:cNvCxnSpPr>
              <a:cxnSpLocks/>
            </p:cNvCxnSpPr>
            <p:nvPr/>
          </p:nvCxnSpPr>
          <p:spPr>
            <a:xfrm flipV="1">
              <a:off x="5997734" y="3712141"/>
              <a:ext cx="1824351" cy="2340909"/>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AA8B6D5-FD25-4C6D-81B9-6B47E733E503}"/>
                </a:ext>
              </a:extLst>
            </p:cNvPr>
            <p:cNvSpPr/>
            <p:nvPr/>
          </p:nvSpPr>
          <p:spPr>
            <a:xfrm>
              <a:off x="6096000" y="274320"/>
              <a:ext cx="1140825" cy="1140825"/>
            </a:xfrm>
            <a:prstGeom prst="ellipse">
              <a:avLst/>
            </a:prstGeom>
            <a:gradFill flip="none" rotWithShape="1">
              <a:gsLst>
                <a:gs pos="0">
                  <a:schemeClr val="bg1"/>
                </a:gs>
                <a:gs pos="100000">
                  <a:schemeClr val="bg1">
                    <a:lumMod val="85000"/>
                  </a:schemeClr>
                </a:gs>
              </a:gsLst>
              <a:path path="shape">
                <a:fillToRect l="50000" t="50000" r="50000" b="50000"/>
              </a:path>
              <a:tileRect/>
            </a:gra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E3ADCCD-34C0-45F8-84FD-4B170ED19521}"/>
                </a:ext>
              </a:extLst>
            </p:cNvPr>
            <p:cNvGrpSpPr>
              <a:grpSpLocks noChangeAspect="1"/>
            </p:cNvGrpSpPr>
            <p:nvPr/>
          </p:nvGrpSpPr>
          <p:grpSpPr>
            <a:xfrm>
              <a:off x="1053702" y="6036410"/>
              <a:ext cx="205029" cy="47124"/>
              <a:chOff x="8487210" y="2674938"/>
              <a:chExt cx="393700" cy="90488"/>
            </a:xfrm>
          </p:grpSpPr>
          <p:sp>
            <p:nvSpPr>
              <p:cNvPr id="26" name="Freeform 12">
                <a:extLst>
                  <a:ext uri="{FF2B5EF4-FFF2-40B4-BE49-F238E27FC236}">
                    <a16:creationId xmlns:a16="http://schemas.microsoft.com/office/drawing/2014/main" id="{9888646B-78C0-4AF9-ADC9-D1A0E8AFACE4}"/>
                  </a:ext>
                </a:extLst>
              </p:cNvPr>
              <p:cNvSpPr>
                <a:spLocks/>
              </p:cNvSpPr>
              <p:nvPr/>
            </p:nvSpPr>
            <p:spPr bwMode="auto">
              <a:xfrm>
                <a:off x="8877735" y="2674938"/>
                <a:ext cx="3175" cy="11113"/>
              </a:xfrm>
              <a:custGeom>
                <a:avLst/>
                <a:gdLst>
                  <a:gd name="T0" fmla="*/ 1 w 1"/>
                  <a:gd name="T1" fmla="*/ 3 h 3"/>
                  <a:gd name="T2" fmla="*/ 0 w 1"/>
                  <a:gd name="T3" fmla="*/ 0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0" y="1"/>
                      <a:pt x="0" y="0"/>
                    </a:cubicBezTo>
                    <a:cubicBezTo>
                      <a:pt x="0" y="0"/>
                      <a:pt x="0" y="0"/>
                      <a:pt x="0" y="0"/>
                    </a:cubicBezTo>
                    <a:cubicBezTo>
                      <a:pt x="0" y="1"/>
                      <a:pt x="1" y="2"/>
                      <a:pt x="1" y="3"/>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8B941FD1-015E-401A-A7D0-2D2C2FC33C6B}"/>
                  </a:ext>
                </a:extLst>
              </p:cNvPr>
              <p:cNvSpPr>
                <a:spLocks/>
              </p:cNvSpPr>
              <p:nvPr/>
            </p:nvSpPr>
            <p:spPr bwMode="auto">
              <a:xfrm>
                <a:off x="8487210" y="2738438"/>
                <a:ext cx="26988" cy="26988"/>
              </a:xfrm>
              <a:custGeom>
                <a:avLst/>
                <a:gdLst>
                  <a:gd name="T0" fmla="*/ 7 w 7"/>
                  <a:gd name="T1" fmla="*/ 0 h 7"/>
                  <a:gd name="T2" fmla="*/ 0 w 7"/>
                  <a:gd name="T3" fmla="*/ 7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4" y="3"/>
                      <a:pt x="0" y="6"/>
                      <a:pt x="0" y="7"/>
                    </a:cubicBezTo>
                    <a:cubicBezTo>
                      <a:pt x="0" y="7"/>
                      <a:pt x="0" y="7"/>
                      <a:pt x="0" y="7"/>
                    </a:cubicBezTo>
                    <a:cubicBezTo>
                      <a:pt x="3" y="6"/>
                      <a:pt x="5" y="3"/>
                      <a:pt x="7" y="0"/>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Oval 21">
              <a:extLst>
                <a:ext uri="{FF2B5EF4-FFF2-40B4-BE49-F238E27FC236}">
                  <a16:creationId xmlns:a16="http://schemas.microsoft.com/office/drawing/2014/main" id="{E9EB12B5-CCD1-47D8-91A7-3DE891701CFD}"/>
                </a:ext>
              </a:extLst>
            </p:cNvPr>
            <p:cNvSpPr/>
            <p:nvPr/>
          </p:nvSpPr>
          <p:spPr>
            <a:xfrm>
              <a:off x="8051975" y="5739472"/>
              <a:ext cx="548316" cy="548316"/>
            </a:xfrm>
            <a:prstGeom prst="ellipse">
              <a:avLst/>
            </a:prstGeom>
            <a:gradFill flip="none" rotWithShape="1">
              <a:gsLst>
                <a:gs pos="0">
                  <a:schemeClr val="bg1"/>
                </a:gs>
                <a:gs pos="100000">
                  <a:schemeClr val="bg1">
                    <a:lumMod val="85000"/>
                  </a:schemeClr>
                </a:gs>
              </a:gsLst>
              <a:path path="shape">
                <a:fillToRect l="50000" t="50000" r="50000" b="50000"/>
              </a:path>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lumMod val="65000"/>
                    <a:lumOff val="35000"/>
                  </a:schemeClr>
                </a:solidFill>
                <a:latin typeface="Segoe UI" pitchFamily="34" charset="0"/>
                <a:cs typeface="Segoe UI" pitchFamily="34" charset="0"/>
              </a:endParaRPr>
            </a:p>
          </p:txBody>
        </p:sp>
      </p:grpSp>
      <p:pic>
        <p:nvPicPr>
          <p:cNvPr id="45" name="Picture 44" descr="Icon&#10;&#10;Description automatically generated">
            <a:extLst>
              <a:ext uri="{FF2B5EF4-FFF2-40B4-BE49-F238E27FC236}">
                <a16:creationId xmlns:a16="http://schemas.microsoft.com/office/drawing/2014/main" id="{306D46EC-A5B5-4218-BD81-FD4626A86E1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181345" y="5577813"/>
            <a:ext cx="636190" cy="596043"/>
          </a:xfrm>
          <a:prstGeom prst="flowChartConnector">
            <a:avLst/>
          </a:prstGeom>
        </p:spPr>
      </p:pic>
      <p:pic>
        <p:nvPicPr>
          <p:cNvPr id="46" name="Picture 45" descr="Icon&#10;&#10;Description automatically generated">
            <a:extLst>
              <a:ext uri="{FF2B5EF4-FFF2-40B4-BE49-F238E27FC236}">
                <a16:creationId xmlns:a16="http://schemas.microsoft.com/office/drawing/2014/main" id="{2707D529-402A-4AF9-8245-FA373B58CCA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261495" y="162386"/>
            <a:ext cx="1215533" cy="1138827"/>
          </a:xfrm>
          <a:prstGeom prst="flowChartConnector">
            <a:avLst/>
          </a:prstGeom>
        </p:spPr>
      </p:pic>
      <p:pic>
        <p:nvPicPr>
          <p:cNvPr id="19" name="Picture 18" descr="A picture containing text, clock&#10;&#10;Description automatically generated">
            <a:extLst>
              <a:ext uri="{FF2B5EF4-FFF2-40B4-BE49-F238E27FC236}">
                <a16:creationId xmlns:a16="http://schemas.microsoft.com/office/drawing/2014/main" id="{8198534B-907D-46AF-B293-D9B44F7DA0F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9224490" y="2216362"/>
            <a:ext cx="2505075" cy="2496995"/>
          </a:xfrm>
          <a:prstGeom prst="ellipse">
            <a:avLst/>
          </a:prstGeom>
        </p:spPr>
      </p:pic>
    </p:spTree>
    <p:extLst>
      <p:ext uri="{BB962C8B-B14F-4D97-AF65-F5344CB8AC3E}">
        <p14:creationId xmlns:p14="http://schemas.microsoft.com/office/powerpoint/2010/main" val="284450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798941" y="1722005"/>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r>
              <a:rPr lang="en-US"/>
              <a:t>14/9/2022</a:t>
            </a:r>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a:cxnSpLocks/>
          </p:cNvCxnSpPr>
          <p:nvPr userDrawn="1"/>
        </p:nvCxnSpPr>
        <p:spPr>
          <a:xfrm>
            <a:off x="785085" y="6093039"/>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6B158B8-8A83-4A07-8D52-97D9C079C396}"/>
              </a:ext>
            </a:extLst>
          </p:cNvPr>
          <p:cNvSpPr>
            <a:spLocks noGrp="1"/>
          </p:cNvSpPr>
          <p:nvPr>
            <p:ph idx="13" hasCustomPrompt="1"/>
          </p:nvPr>
        </p:nvSpPr>
        <p:spPr>
          <a:xfrm>
            <a:off x="6550890" y="1672000"/>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cxnSp>
        <p:nvCxnSpPr>
          <p:cNvPr id="14" name="Straight Connector 13">
            <a:extLst>
              <a:ext uri="{FF2B5EF4-FFF2-40B4-BE49-F238E27FC236}">
                <a16:creationId xmlns:a16="http://schemas.microsoft.com/office/drawing/2014/main" id="{43F9FBEB-47D2-4AC0-9CA8-C9230F330152}"/>
              </a:ext>
            </a:extLst>
          </p:cNvPr>
          <p:cNvCxnSpPr>
            <a:cxnSpLocks/>
          </p:cNvCxnSpPr>
          <p:nvPr userDrawn="1"/>
        </p:nvCxnSpPr>
        <p:spPr>
          <a:xfrm>
            <a:off x="6532414" y="6080410"/>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 clock&#10;&#10;Description automatically generated">
            <a:extLst>
              <a:ext uri="{FF2B5EF4-FFF2-40B4-BE49-F238E27FC236}">
                <a16:creationId xmlns:a16="http://schemas.microsoft.com/office/drawing/2014/main" id="{10277A5C-7AFC-497B-91D6-3410D57EF6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566443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07BD-828F-48FE-8C05-BCBD4FE91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5CB61-3ADB-4E5E-BD2E-55187CB2BB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3AC05-B212-4DB6-97DD-F83B75C3A3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3150C-BCE0-44DC-A7A2-564B35EA1343}"/>
              </a:ext>
            </a:extLst>
          </p:cNvPr>
          <p:cNvSpPr>
            <a:spLocks noGrp="1"/>
          </p:cNvSpPr>
          <p:nvPr>
            <p:ph type="dt" sz="half" idx="10"/>
          </p:nvPr>
        </p:nvSpPr>
        <p:spPr/>
        <p:txBody>
          <a:bodyPr/>
          <a:lstStyle/>
          <a:p>
            <a:r>
              <a:rPr lang="en-US"/>
              <a:t>14/9/2022</a:t>
            </a:r>
          </a:p>
        </p:txBody>
      </p:sp>
      <p:sp>
        <p:nvSpPr>
          <p:cNvPr id="6" name="Footer Placeholder 5">
            <a:extLst>
              <a:ext uri="{FF2B5EF4-FFF2-40B4-BE49-F238E27FC236}">
                <a16:creationId xmlns:a16="http://schemas.microsoft.com/office/drawing/2014/main" id="{BE8168DB-7A2F-417F-AC10-91FDB18B251E}"/>
              </a:ext>
            </a:extLst>
          </p:cNvPr>
          <p:cNvSpPr>
            <a:spLocks noGrp="1"/>
          </p:cNvSpPr>
          <p:nvPr>
            <p:ph type="ftr" sz="quarter" idx="11"/>
          </p:nvPr>
        </p:nvSpPr>
        <p:spPr/>
        <p:txBody>
          <a:bodyPr/>
          <a:lstStyle/>
          <a:p>
            <a:r>
              <a:rPr lang="en-US"/>
              <a:t>TrainRDM (Rome) - Data Governance and Management</a:t>
            </a:r>
          </a:p>
        </p:txBody>
      </p:sp>
      <p:sp>
        <p:nvSpPr>
          <p:cNvPr id="7" name="Slide Number Placeholder 6">
            <a:extLst>
              <a:ext uri="{FF2B5EF4-FFF2-40B4-BE49-F238E27FC236}">
                <a16:creationId xmlns:a16="http://schemas.microsoft.com/office/drawing/2014/main" id="{37F79114-B270-4D0B-8161-DFDCC0E8001C}"/>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00327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449F-A305-4439-AAC8-3282C891B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6A90D-0641-4729-B7B5-C12CA2785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36300-D10F-4D97-81A3-393F9CBC8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F8F044-2DEE-48B1-A88B-A87B02C78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D3780-67C8-4500-90FB-19CDB38DB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6FB8FB-4E91-4C3E-B075-D410331E28A4}"/>
              </a:ext>
            </a:extLst>
          </p:cNvPr>
          <p:cNvSpPr>
            <a:spLocks noGrp="1"/>
          </p:cNvSpPr>
          <p:nvPr>
            <p:ph type="dt" sz="half" idx="10"/>
          </p:nvPr>
        </p:nvSpPr>
        <p:spPr/>
        <p:txBody>
          <a:bodyPr/>
          <a:lstStyle/>
          <a:p>
            <a:r>
              <a:rPr lang="en-US"/>
              <a:t>14/9/2022</a:t>
            </a:r>
          </a:p>
        </p:txBody>
      </p:sp>
      <p:sp>
        <p:nvSpPr>
          <p:cNvPr id="8" name="Footer Placeholder 7">
            <a:extLst>
              <a:ext uri="{FF2B5EF4-FFF2-40B4-BE49-F238E27FC236}">
                <a16:creationId xmlns:a16="http://schemas.microsoft.com/office/drawing/2014/main" id="{B44884C3-E2F3-4D81-80E1-EABF25ED0DA8}"/>
              </a:ext>
            </a:extLst>
          </p:cNvPr>
          <p:cNvSpPr>
            <a:spLocks noGrp="1"/>
          </p:cNvSpPr>
          <p:nvPr>
            <p:ph type="ftr" sz="quarter" idx="11"/>
          </p:nvPr>
        </p:nvSpPr>
        <p:spPr/>
        <p:txBody>
          <a:bodyPr/>
          <a:lstStyle/>
          <a:p>
            <a:r>
              <a:rPr lang="en-US"/>
              <a:t>TrainRDM (Rome) - Data Governance and Management</a:t>
            </a:r>
          </a:p>
        </p:txBody>
      </p:sp>
      <p:sp>
        <p:nvSpPr>
          <p:cNvPr id="9" name="Slide Number Placeholder 8">
            <a:extLst>
              <a:ext uri="{FF2B5EF4-FFF2-40B4-BE49-F238E27FC236}">
                <a16:creationId xmlns:a16="http://schemas.microsoft.com/office/drawing/2014/main" id="{AB0BC6B4-A1EB-4DB6-88EA-129B5FFA8570}"/>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46403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76F1-3E5A-472A-A2E3-08E736F3DB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A5A078-1033-4645-9931-27B44A65D226}"/>
              </a:ext>
            </a:extLst>
          </p:cNvPr>
          <p:cNvSpPr>
            <a:spLocks noGrp="1"/>
          </p:cNvSpPr>
          <p:nvPr>
            <p:ph type="dt" sz="half" idx="10"/>
          </p:nvPr>
        </p:nvSpPr>
        <p:spPr/>
        <p:txBody>
          <a:bodyPr/>
          <a:lstStyle/>
          <a:p>
            <a:r>
              <a:rPr lang="en-US"/>
              <a:t>14/9/2022</a:t>
            </a:r>
          </a:p>
        </p:txBody>
      </p:sp>
      <p:sp>
        <p:nvSpPr>
          <p:cNvPr id="4" name="Footer Placeholder 3">
            <a:extLst>
              <a:ext uri="{FF2B5EF4-FFF2-40B4-BE49-F238E27FC236}">
                <a16:creationId xmlns:a16="http://schemas.microsoft.com/office/drawing/2014/main" id="{DA8E0AA8-34A9-4580-8FE8-99DCE22E8AAA}"/>
              </a:ext>
            </a:extLst>
          </p:cNvPr>
          <p:cNvSpPr>
            <a:spLocks noGrp="1"/>
          </p:cNvSpPr>
          <p:nvPr>
            <p:ph type="ftr" sz="quarter" idx="11"/>
          </p:nvPr>
        </p:nvSpPr>
        <p:spPr/>
        <p:txBody>
          <a:bodyPr/>
          <a:lstStyle/>
          <a:p>
            <a:r>
              <a:rPr lang="en-US"/>
              <a:t>TrainRDM (Rome) - Data Governance and Management</a:t>
            </a:r>
          </a:p>
        </p:txBody>
      </p:sp>
      <p:sp>
        <p:nvSpPr>
          <p:cNvPr id="5" name="Slide Number Placeholder 4">
            <a:extLst>
              <a:ext uri="{FF2B5EF4-FFF2-40B4-BE49-F238E27FC236}">
                <a16:creationId xmlns:a16="http://schemas.microsoft.com/office/drawing/2014/main" id="{C8A57D40-D23E-42C3-99B7-01EBBF74D80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48267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BF4AF-8BD3-475A-AD5A-07FF374CBB1A}"/>
              </a:ext>
            </a:extLst>
          </p:cNvPr>
          <p:cNvSpPr>
            <a:spLocks noGrp="1"/>
          </p:cNvSpPr>
          <p:nvPr>
            <p:ph type="title"/>
          </p:nvPr>
        </p:nvSpPr>
        <p:spPr>
          <a:xfrm>
            <a:off x="413326" y="184871"/>
            <a:ext cx="1094047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7FED5-772E-4EAC-B00D-EB2903C0BECB}"/>
              </a:ext>
            </a:extLst>
          </p:cNvPr>
          <p:cNvSpPr>
            <a:spLocks noGrp="1"/>
          </p:cNvSpPr>
          <p:nvPr>
            <p:ph type="body" idx="1"/>
          </p:nvPr>
        </p:nvSpPr>
        <p:spPr>
          <a:xfrm>
            <a:off x="535707" y="1727200"/>
            <a:ext cx="10818091" cy="39140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B382F4-9AE8-405D-AB63-60B3D8C03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14/9/2022</a:t>
            </a:r>
          </a:p>
        </p:txBody>
      </p:sp>
      <p:sp>
        <p:nvSpPr>
          <p:cNvPr id="5" name="Footer Placeholder 4">
            <a:extLst>
              <a:ext uri="{FF2B5EF4-FFF2-40B4-BE49-F238E27FC236}">
                <a16:creationId xmlns:a16="http://schemas.microsoft.com/office/drawing/2014/main" id="{E8E40461-2BEA-4AAE-858A-4DEE91EEF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TrainRDM (Rome) - Data Governance and Management</a:t>
            </a:r>
          </a:p>
        </p:txBody>
      </p:sp>
      <p:sp>
        <p:nvSpPr>
          <p:cNvPr id="6" name="Slide Number Placeholder 5">
            <a:extLst>
              <a:ext uri="{FF2B5EF4-FFF2-40B4-BE49-F238E27FC236}">
                <a16:creationId xmlns:a16="http://schemas.microsoft.com/office/drawing/2014/main" id="{051B00FE-8413-4D9B-B370-59FAC4CF4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EAEBA-57A2-42DD-BF0A-88E664E0E084}" type="slidenum">
              <a:rPr lang="en-US" smtClean="0"/>
              <a:t>‹#›</a:t>
            </a:fld>
            <a:endParaRPr lang="en-US"/>
          </a:p>
        </p:txBody>
      </p:sp>
    </p:spTree>
    <p:extLst>
      <p:ext uri="{BB962C8B-B14F-4D97-AF65-F5344CB8AC3E}">
        <p14:creationId xmlns:p14="http://schemas.microsoft.com/office/powerpoint/2010/main" val="55107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6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 id="2147483665" r:id="rId17"/>
    <p:sldLayoutId id="2147483666" r:id="rId18"/>
    <p:sldLayoutId id="2147483667" r:id="rId19"/>
  </p:sldLayoutIdLst>
  <p:hf hdr="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domo.com/learn/data-never-sleeps-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guardian.com/uk-news/2020/sep/24/cambridge-analytica-directorship-ban-alexander-nix?CMP=Share_AndroidApp_Other"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s/standards.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windley.com/archives/2017/01/a_universal_trust_framework.shtml"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earning.oreilly.com/library/view/data-governance/9780124158290/xhtml/CHP003.html#S0035t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ego2cio.com/2016/02/gartnerinc-first-100-days-of-chief-data.html"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dataversity.net/dataversity-launches-research-paper-status-chief-data-officer-update-cdo-role-organizations-toda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l.wikipedia.org/wiki/Plik:Gnome-stock_person_steward.sv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picpedia.org/highway-signs/d/data.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1.pn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hyperlink" Target="https://pubmed.ncbi.nlm.nih.gov/35707062/"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twitter.com/trainrdm" TargetMode="External"/><Relationship Id="rId7" Type="http://schemas.openxmlformats.org/officeDocument/2006/relationships/image" Target="../media/image59.png"/><Relationship Id="rId12" Type="http://schemas.openxmlformats.org/officeDocument/2006/relationships/hyperlink" Target="http://www.pngall.com/website-png/download/37693"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linkedin.com/in/rdm-training-hub-a6959521a/" TargetMode="External"/><Relationship Id="rId11" Type="http://schemas.openxmlformats.org/officeDocument/2006/relationships/image" Target="../media/image60.png"/><Relationship Id="rId5" Type="http://schemas.openxmlformats.org/officeDocument/2006/relationships/hyperlink" Target="https://analisisdemedios.blogspot.com/2013/05/twitter-recopilara-informacion-personal.html" TargetMode="External"/><Relationship Id="rId10" Type="http://schemas.openxmlformats.org/officeDocument/2006/relationships/hyperlink" Target="rdmtraininghub.eu/" TargetMode="External"/><Relationship Id="rId4" Type="http://schemas.openxmlformats.org/officeDocument/2006/relationships/image" Target="../media/image58.PNG"/><Relationship Id="rId9" Type="http://schemas.openxmlformats.org/officeDocument/2006/relationships/hyperlink" Target="http://mediacause.org/if-you-were-a-social-platform-what-would-you-b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investopedia.com/terms/c/corporategovernance.asp#:~:text=Corporate%20governance%20is%20the%20structure%20of%20rules%2C%20practices%2C,directors%20is%20the%20primary%20force%20influencing%20corporate%20governanc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491289" y="3737327"/>
            <a:ext cx="7399421" cy="868363"/>
          </a:xfrm>
        </p:spPr>
        <p:txBody>
          <a:bodyPr>
            <a:normAutofit fontScale="90000"/>
          </a:bodyPr>
          <a:lstStyle/>
          <a:p>
            <a:r>
              <a:rPr lang="en-US" sz="4800" b="1" dirty="0"/>
              <a:t>Day 3, Topic 1 </a:t>
            </a:r>
            <a:br>
              <a:rPr lang="en-US" sz="4800" b="1" dirty="0"/>
            </a:br>
            <a:r>
              <a:rPr lang="en-US" sz="4800" b="1" dirty="0"/>
              <a:t>Data Governance and Management</a:t>
            </a:r>
            <a:br>
              <a:rPr lang="en-US" sz="4800" b="1" dirty="0"/>
            </a:br>
            <a:br>
              <a:rPr lang="en-US" sz="4800" b="1" dirty="0"/>
            </a:br>
            <a:r>
              <a:rPr lang="en-US" sz="3600" b="1" dirty="0"/>
              <a:t>This module is part of the training session “Train for trainers” within project </a:t>
            </a:r>
            <a:r>
              <a:rPr lang="en-US" sz="3600" b="1" dirty="0" err="1"/>
              <a:t>TrainRDM</a:t>
            </a:r>
            <a:endParaRPr lang="en-US" sz="4800" b="1" dirty="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1BEC918-C388-4194-A5A1-6BBBE7CD9F6F}"/>
              </a:ext>
            </a:extLst>
          </p:cNvPr>
          <p:cNvCxnSpPr>
            <a:cxnSpLocks/>
          </p:cNvCxnSpPr>
          <p:nvPr/>
        </p:nvCxnSpPr>
        <p:spPr>
          <a:xfrm>
            <a:off x="849563" y="4971424"/>
            <a:ext cx="34811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sp>
        <p:nvSpPr>
          <p:cNvPr id="6" name="Title 1">
            <a:extLst>
              <a:ext uri="{FF2B5EF4-FFF2-40B4-BE49-F238E27FC236}">
                <a16:creationId xmlns:a16="http://schemas.microsoft.com/office/drawing/2014/main" id="{4EA1F65B-970D-A145-B6D9-F4F91F00EAC3}"/>
              </a:ext>
            </a:extLst>
          </p:cNvPr>
          <p:cNvSpPr txBox="1">
            <a:spLocks/>
          </p:cNvSpPr>
          <p:nvPr/>
        </p:nvSpPr>
        <p:spPr>
          <a:xfrm>
            <a:off x="511676" y="4786475"/>
            <a:ext cx="11168648" cy="8683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r>
              <a:rPr lang="en-US" sz="2800" b="1" dirty="0"/>
              <a:t>National College of Ireland, Dublin Ireland</a:t>
            </a:r>
          </a:p>
        </p:txBody>
      </p:sp>
      <p:sp>
        <p:nvSpPr>
          <p:cNvPr id="8" name="Title 1">
            <a:extLst>
              <a:ext uri="{FF2B5EF4-FFF2-40B4-BE49-F238E27FC236}">
                <a16:creationId xmlns:a16="http://schemas.microsoft.com/office/drawing/2014/main" id="{1346C88D-06F8-E285-E123-177E97F6D780}"/>
              </a:ext>
            </a:extLst>
          </p:cNvPr>
          <p:cNvSpPr txBox="1">
            <a:spLocks/>
          </p:cNvSpPr>
          <p:nvPr/>
        </p:nvSpPr>
        <p:spPr>
          <a:xfrm>
            <a:off x="398262" y="5750048"/>
            <a:ext cx="11168648" cy="8683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algn="l"/>
            <a:r>
              <a:rPr lang="en-US" sz="1800" b="1" dirty="0"/>
              <a:t>This work is licensed under the Creative Commons Attribution 4.0 International License.</a:t>
            </a:r>
          </a:p>
          <a:p>
            <a:pPr algn="l"/>
            <a:r>
              <a:rPr lang="en-US" sz="1800" b="1" dirty="0"/>
              <a:t>All images are public domain unless otherwise noted.</a:t>
            </a:r>
          </a:p>
        </p:txBody>
      </p:sp>
    </p:spTree>
    <p:extLst>
      <p:ext uri="{BB962C8B-B14F-4D97-AF65-F5344CB8AC3E}">
        <p14:creationId xmlns:p14="http://schemas.microsoft.com/office/powerpoint/2010/main" val="307006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Data Governance: What?</a:t>
            </a:r>
          </a:p>
        </p:txBody>
      </p:sp>
      <p:sp>
        <p:nvSpPr>
          <p:cNvPr id="3" name="Content Placeholder 2"/>
          <p:cNvSpPr>
            <a:spLocks noGrp="1"/>
          </p:cNvSpPr>
          <p:nvPr>
            <p:ph idx="1"/>
          </p:nvPr>
        </p:nvSpPr>
        <p:spPr>
          <a:xfrm>
            <a:off x="1384470" y="1874517"/>
            <a:ext cx="8750130" cy="3342866"/>
          </a:xfrm>
        </p:spPr>
        <p:txBody>
          <a:bodyPr>
            <a:normAutofit fontScale="92500" lnSpcReduction="10000"/>
          </a:bodyPr>
          <a:lstStyle/>
          <a:p>
            <a:r>
              <a:rPr lang="en-US" sz="3800" b="1" dirty="0"/>
              <a:t>Data governance</a:t>
            </a:r>
            <a:r>
              <a:rPr lang="en-US" sz="3800" dirty="0"/>
              <a:t> (DG) is the process of </a:t>
            </a:r>
          </a:p>
          <a:p>
            <a:endParaRPr lang="en-US" sz="3800" dirty="0"/>
          </a:p>
          <a:p>
            <a:pPr lvl="1"/>
            <a:r>
              <a:rPr lang="en-US" sz="3800" dirty="0"/>
              <a:t>managing the </a:t>
            </a:r>
            <a:r>
              <a:rPr lang="en-US" sz="3800" u="sng" dirty="0"/>
              <a:t>availability, usability, integrity and security </a:t>
            </a:r>
            <a:r>
              <a:rPr lang="en-US" sz="3800" dirty="0"/>
              <a:t>of the data in enterprise systems, </a:t>
            </a:r>
          </a:p>
          <a:p>
            <a:pPr lvl="1"/>
            <a:r>
              <a:rPr lang="en-US" sz="3800" dirty="0"/>
              <a:t>based on </a:t>
            </a:r>
            <a:r>
              <a:rPr lang="en-US" sz="3800" u="sng" dirty="0"/>
              <a:t>internal data standards and policies </a:t>
            </a:r>
            <a:r>
              <a:rPr lang="en-US" sz="3800" dirty="0"/>
              <a:t>that also </a:t>
            </a:r>
            <a:r>
              <a:rPr lang="en-US" sz="3800" u="sng" dirty="0"/>
              <a:t>control</a:t>
            </a:r>
            <a:r>
              <a:rPr lang="en-US" sz="3800" dirty="0"/>
              <a:t> data usage. </a:t>
            </a:r>
          </a:p>
          <a:p>
            <a:endParaRPr lang="en-US" sz="3800" dirty="0"/>
          </a:p>
          <a:p>
            <a:endParaRPr lang="en-IE" sz="24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IE"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34CBE448-DA21-50E0-193A-DC3AD5B6F48F}"/>
              </a:ext>
            </a:extLst>
          </p:cNvPr>
          <p:cNvSpPr>
            <a:spLocks noGrp="1"/>
          </p:cNvSpPr>
          <p:nvPr>
            <p:ph type="ftr" sz="quarter" idx="11"/>
          </p:nvPr>
        </p:nvSpPr>
        <p:spPr/>
        <p:txBody>
          <a:bodyPr/>
          <a:lstStyle/>
          <a:p>
            <a:r>
              <a:rPr lang="en-US"/>
              <a:t>TrainRDM (Rome) - Data Governance and Management</a:t>
            </a:r>
            <a:endParaRPr lang="en-US" dirty="0"/>
          </a:p>
        </p:txBody>
      </p:sp>
      <p:sp>
        <p:nvSpPr>
          <p:cNvPr id="7" name="TextBox 6">
            <a:extLst>
              <a:ext uri="{FF2B5EF4-FFF2-40B4-BE49-F238E27FC236}">
                <a16:creationId xmlns:a16="http://schemas.microsoft.com/office/drawing/2014/main" id="{4DB8093E-CE6A-A45B-EB8A-47E04981833C}"/>
              </a:ext>
            </a:extLst>
          </p:cNvPr>
          <p:cNvSpPr txBox="1"/>
          <p:nvPr/>
        </p:nvSpPr>
        <p:spPr>
          <a:xfrm>
            <a:off x="1459375" y="5647444"/>
            <a:ext cx="6094070" cy="369332"/>
          </a:xfrm>
          <a:prstGeom prst="rect">
            <a:avLst/>
          </a:prstGeom>
          <a:noFill/>
        </p:spPr>
        <p:txBody>
          <a:bodyPr wrap="square">
            <a:spAutoFit/>
          </a:bodyPr>
          <a:lstStyle/>
          <a:p>
            <a:r>
              <a:rPr lang="en-IE" dirty="0"/>
              <a:t>Source:  https://www.techtarget.com/</a:t>
            </a:r>
          </a:p>
        </p:txBody>
      </p:sp>
      <p:sp>
        <p:nvSpPr>
          <p:cNvPr id="8" name="TextBox 7">
            <a:extLst>
              <a:ext uri="{FF2B5EF4-FFF2-40B4-BE49-F238E27FC236}">
                <a16:creationId xmlns:a16="http://schemas.microsoft.com/office/drawing/2014/main" id="{840E181A-415E-D2C0-9285-0C5EA9CF5502}"/>
              </a:ext>
            </a:extLst>
          </p:cNvPr>
          <p:cNvSpPr txBox="1"/>
          <p:nvPr/>
        </p:nvSpPr>
        <p:spPr>
          <a:xfrm rot="19801075">
            <a:off x="9907143" y="2895471"/>
            <a:ext cx="182042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a:t>What</a:t>
            </a:r>
            <a:endParaRPr lang="en-IE" sz="2800" dirty="0"/>
          </a:p>
        </p:txBody>
      </p:sp>
      <p:sp>
        <p:nvSpPr>
          <p:cNvPr id="9" name="TextBox 8">
            <a:extLst>
              <a:ext uri="{FF2B5EF4-FFF2-40B4-BE49-F238E27FC236}">
                <a16:creationId xmlns:a16="http://schemas.microsoft.com/office/drawing/2014/main" id="{AFD79FD2-CEA5-2B55-7E91-95E0380ADC8E}"/>
              </a:ext>
            </a:extLst>
          </p:cNvPr>
          <p:cNvSpPr txBox="1"/>
          <p:nvPr/>
        </p:nvSpPr>
        <p:spPr>
          <a:xfrm rot="19801075">
            <a:off x="10025339" y="3969508"/>
            <a:ext cx="182042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a:t>How</a:t>
            </a:r>
            <a:endParaRPr lang="en-IE" sz="2800" dirty="0"/>
          </a:p>
        </p:txBody>
      </p:sp>
      <p:sp>
        <p:nvSpPr>
          <p:cNvPr id="6" name="Date Placeholder 5">
            <a:extLst>
              <a:ext uri="{FF2B5EF4-FFF2-40B4-BE49-F238E27FC236}">
                <a16:creationId xmlns:a16="http://schemas.microsoft.com/office/drawing/2014/main" id="{9BF22EA5-A231-450D-CC57-EC05CBBCE031}"/>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1257469105"/>
      </p:ext>
    </p:extLst>
  </p:cSld>
  <p:clrMapOvr>
    <a:masterClrMapping/>
  </p:clrMapOvr>
  <mc:AlternateContent xmlns:mc="http://schemas.openxmlformats.org/markup-compatibility/2006" xmlns:p14="http://schemas.microsoft.com/office/powerpoint/2010/main">
    <mc:Choice Requires="p14">
      <p:transition spd="slow" p14:dur="2000" advTm="70933"/>
    </mc:Choice>
    <mc:Fallback xmlns="">
      <p:transition spd="slow" advTm="709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5E29-C7EF-40E0-BCBB-DCB32E146E80}"/>
              </a:ext>
            </a:extLst>
          </p:cNvPr>
          <p:cNvSpPr>
            <a:spLocks noGrp="1"/>
          </p:cNvSpPr>
          <p:nvPr>
            <p:ph type="title"/>
          </p:nvPr>
        </p:nvSpPr>
        <p:spPr>
          <a:xfrm>
            <a:off x="969432" y="136525"/>
            <a:ext cx="7183968" cy="1144143"/>
          </a:xfrm>
        </p:spPr>
        <p:txBody>
          <a:bodyPr/>
          <a:lstStyle/>
          <a:p>
            <a:r>
              <a:rPr lang="en-US" dirty="0"/>
              <a:t>“Rust never sleeps”</a:t>
            </a:r>
            <a:endParaRPr lang="en-IE" dirty="0"/>
          </a:p>
        </p:txBody>
      </p:sp>
      <p:sp>
        <p:nvSpPr>
          <p:cNvPr id="3" name="Content Placeholder 2">
            <a:extLst>
              <a:ext uri="{FF2B5EF4-FFF2-40B4-BE49-F238E27FC236}">
                <a16:creationId xmlns:a16="http://schemas.microsoft.com/office/drawing/2014/main" id="{155D1D66-A299-4C4D-8443-7FB1F462EF87}"/>
              </a:ext>
            </a:extLst>
          </p:cNvPr>
          <p:cNvSpPr>
            <a:spLocks noGrp="1"/>
          </p:cNvSpPr>
          <p:nvPr>
            <p:ph idx="1"/>
          </p:nvPr>
        </p:nvSpPr>
        <p:spPr>
          <a:xfrm>
            <a:off x="1201838" y="2011748"/>
            <a:ext cx="5486401" cy="3303193"/>
          </a:xfrm>
        </p:spPr>
        <p:txBody>
          <a:bodyPr>
            <a:normAutofit fontScale="85000" lnSpcReduction="20000"/>
          </a:bodyPr>
          <a:lstStyle/>
          <a:p>
            <a:r>
              <a:rPr lang="en-US" dirty="0"/>
              <a:t>The amount of data in the world is estimated to double every 18-24 months</a:t>
            </a:r>
          </a:p>
          <a:p>
            <a:r>
              <a:rPr lang="en-US" dirty="0"/>
              <a:t>How much of it is used (or useful?)</a:t>
            </a:r>
          </a:p>
          <a:p>
            <a:r>
              <a:rPr lang="en-US" dirty="0"/>
              <a:t>In 2019, every internet minute saw </a:t>
            </a:r>
          </a:p>
          <a:p>
            <a:pPr lvl="1"/>
            <a:r>
              <a:rPr lang="en-US" dirty="0"/>
              <a:t>4.5 million Google searches</a:t>
            </a:r>
          </a:p>
          <a:p>
            <a:pPr lvl="1"/>
            <a:r>
              <a:rPr lang="en-US" dirty="0"/>
              <a:t>55,000 Instagram posts</a:t>
            </a:r>
          </a:p>
          <a:p>
            <a:pPr lvl="1"/>
            <a:r>
              <a:rPr lang="en-IE" dirty="0"/>
              <a:t>694,000 Netflix streams</a:t>
            </a:r>
          </a:p>
          <a:p>
            <a:pPr lvl="1"/>
            <a:r>
              <a:rPr lang="en-IE" dirty="0"/>
              <a:t>4.5 million YouTube views</a:t>
            </a:r>
          </a:p>
          <a:p>
            <a:r>
              <a:rPr lang="en-IE" dirty="0"/>
              <a:t>Enormous increase in corporate data</a:t>
            </a:r>
          </a:p>
        </p:txBody>
      </p:sp>
      <p:sp>
        <p:nvSpPr>
          <p:cNvPr id="6" name="Slide Number Placeholder 5">
            <a:extLst>
              <a:ext uri="{FF2B5EF4-FFF2-40B4-BE49-F238E27FC236}">
                <a16:creationId xmlns:a16="http://schemas.microsoft.com/office/drawing/2014/main" id="{56D39BB9-A51B-44D1-972D-F1016E62F77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6" name="Picture 2" descr="Data Never Sleeps 7">
            <a:extLst>
              <a:ext uri="{FF2B5EF4-FFF2-40B4-BE49-F238E27FC236}">
                <a16:creationId xmlns:a16="http://schemas.microsoft.com/office/drawing/2014/main" id="{68E44E9B-56DD-4EA2-B2DD-DDDA9B82C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727" y="0"/>
            <a:ext cx="4020273" cy="68673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7A7303-0908-456D-8FC0-049F726FD5BF}"/>
              </a:ext>
            </a:extLst>
          </p:cNvPr>
          <p:cNvSpPr txBox="1"/>
          <p:nvPr/>
        </p:nvSpPr>
        <p:spPr>
          <a:xfrm>
            <a:off x="801078" y="5839352"/>
            <a:ext cx="61226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rPr>
              <a:t>Source: </a:t>
            </a:r>
            <a:r>
              <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hlinkClick r:id="rId4"/>
              </a:rPr>
              <a:t>https://www.domo.com/learn/data-never-sleeps-7</a:t>
            </a: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4" name="Footer Placeholder 3">
            <a:extLst>
              <a:ext uri="{FF2B5EF4-FFF2-40B4-BE49-F238E27FC236}">
                <a16:creationId xmlns:a16="http://schemas.microsoft.com/office/drawing/2014/main" id="{D0BD7AFA-8897-3F96-2B9D-EB12FD75B75F}"/>
              </a:ext>
            </a:extLst>
          </p:cNvPr>
          <p:cNvSpPr>
            <a:spLocks noGrp="1"/>
          </p:cNvSpPr>
          <p:nvPr>
            <p:ph type="ftr" sz="quarter" idx="11"/>
          </p:nvPr>
        </p:nvSpPr>
        <p:spPr/>
        <p:txBody>
          <a:bodyPr/>
          <a:lstStyle/>
          <a:p>
            <a:r>
              <a:rPr lang="en-US"/>
              <a:t>TrainRDM (Rome) - Data Governance and Management</a:t>
            </a:r>
            <a:endParaRPr lang="en-US" dirty="0"/>
          </a:p>
        </p:txBody>
      </p:sp>
      <p:sp>
        <p:nvSpPr>
          <p:cNvPr id="5" name="TextBox 4">
            <a:extLst>
              <a:ext uri="{FF2B5EF4-FFF2-40B4-BE49-F238E27FC236}">
                <a16:creationId xmlns:a16="http://schemas.microsoft.com/office/drawing/2014/main" id="{6C256C73-07BC-0B8F-4307-921A391F6256}"/>
              </a:ext>
            </a:extLst>
          </p:cNvPr>
          <p:cNvSpPr txBox="1"/>
          <p:nvPr/>
        </p:nvSpPr>
        <p:spPr>
          <a:xfrm>
            <a:off x="801078" y="187651"/>
            <a:ext cx="1628015" cy="923330"/>
          </a:xfrm>
          <a:prstGeom prst="rect">
            <a:avLst/>
          </a:prstGeom>
          <a:solidFill>
            <a:schemeClr val="accent1">
              <a:lumMod val="40000"/>
              <a:lumOff val="60000"/>
            </a:schemeClr>
          </a:solidFill>
        </p:spPr>
        <p:txBody>
          <a:bodyPr wrap="square" rtlCol="0">
            <a:spAutoFit/>
          </a:bodyPr>
          <a:lstStyle/>
          <a:p>
            <a:r>
              <a:rPr lang="en-IE" sz="5400" dirty="0"/>
              <a:t>Data</a:t>
            </a:r>
          </a:p>
        </p:txBody>
      </p:sp>
      <p:sp>
        <p:nvSpPr>
          <p:cNvPr id="7" name="Date Placeholder 6">
            <a:extLst>
              <a:ext uri="{FF2B5EF4-FFF2-40B4-BE49-F238E27FC236}">
                <a16:creationId xmlns:a16="http://schemas.microsoft.com/office/drawing/2014/main" id="{AEC2FCBF-CD90-23C5-865B-F8CC35F27BE9}"/>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26693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6025-9B34-4E18-A678-FF689A8EC0F1}"/>
              </a:ext>
            </a:extLst>
          </p:cNvPr>
          <p:cNvSpPr>
            <a:spLocks noGrp="1"/>
          </p:cNvSpPr>
          <p:nvPr>
            <p:ph type="title"/>
          </p:nvPr>
        </p:nvSpPr>
        <p:spPr/>
        <p:txBody>
          <a:bodyPr>
            <a:normAutofit/>
          </a:bodyPr>
          <a:lstStyle/>
          <a:p>
            <a:r>
              <a:rPr lang="en-US" dirty="0"/>
              <a:t>Data growth and the need for corporate governance </a:t>
            </a:r>
            <a:endParaRPr lang="en-IE" dirty="0"/>
          </a:p>
        </p:txBody>
      </p:sp>
      <p:sp>
        <p:nvSpPr>
          <p:cNvPr id="3" name="Content Placeholder 2">
            <a:extLst>
              <a:ext uri="{FF2B5EF4-FFF2-40B4-BE49-F238E27FC236}">
                <a16:creationId xmlns:a16="http://schemas.microsoft.com/office/drawing/2014/main" id="{A22122E6-0DFB-4FDB-B437-8F4DE8044188}"/>
              </a:ext>
            </a:extLst>
          </p:cNvPr>
          <p:cNvSpPr>
            <a:spLocks noGrp="1"/>
          </p:cNvSpPr>
          <p:nvPr>
            <p:ph idx="1"/>
          </p:nvPr>
        </p:nvSpPr>
        <p:spPr/>
        <p:txBody>
          <a:bodyPr>
            <a:normAutofit fontScale="92500" lnSpcReduction="10000"/>
          </a:bodyPr>
          <a:lstStyle/>
          <a:p>
            <a:r>
              <a:rPr lang="en-US" dirty="0"/>
              <a:t>More data presents opportunities for organisations to improve…</a:t>
            </a:r>
          </a:p>
          <a:p>
            <a:pPr lvl="1"/>
            <a:r>
              <a:rPr lang="en-US" dirty="0"/>
              <a:t>Business intelligence 	</a:t>
            </a:r>
          </a:p>
          <a:p>
            <a:pPr lvl="2"/>
            <a:r>
              <a:rPr lang="en-US" dirty="0"/>
              <a:t>More efficient and better-quality </a:t>
            </a:r>
            <a:r>
              <a:rPr lang="en-US" u="sng" dirty="0"/>
              <a:t>control</a:t>
            </a:r>
            <a:r>
              <a:rPr lang="en-US" dirty="0"/>
              <a:t> in manufacturing and service delivery </a:t>
            </a:r>
          </a:p>
          <a:p>
            <a:pPr lvl="2"/>
            <a:r>
              <a:rPr lang="en-US" dirty="0"/>
              <a:t>More effective provision of </a:t>
            </a:r>
            <a:r>
              <a:rPr lang="en-US" u="sng" dirty="0"/>
              <a:t>supports</a:t>
            </a:r>
            <a:r>
              <a:rPr lang="en-US" dirty="0"/>
              <a:t> within organizations such as planning, IT </a:t>
            </a:r>
            <a:r>
              <a:rPr lang="en-US" dirty="0" err="1"/>
              <a:t>etc</a:t>
            </a:r>
            <a:r>
              <a:rPr lang="en-US" dirty="0"/>
              <a:t> </a:t>
            </a:r>
          </a:p>
          <a:p>
            <a:pPr lvl="1"/>
            <a:r>
              <a:rPr lang="en-US" dirty="0"/>
              <a:t>Customer relationship management </a:t>
            </a:r>
          </a:p>
          <a:p>
            <a:pPr lvl="1"/>
            <a:r>
              <a:rPr lang="en-US" dirty="0"/>
              <a:t>Strategic and business planning </a:t>
            </a:r>
          </a:p>
          <a:p>
            <a:r>
              <a:rPr lang="en-US" dirty="0"/>
              <a:t>… but also to higher risks from …</a:t>
            </a:r>
          </a:p>
          <a:p>
            <a:pPr lvl="1"/>
            <a:r>
              <a:rPr lang="en-US" dirty="0"/>
              <a:t>Data losses and data breaches leading to loss of reputation and financial losses including fines </a:t>
            </a:r>
          </a:p>
          <a:p>
            <a:pPr lvl="1"/>
            <a:r>
              <a:rPr lang="en-US" dirty="0"/>
              <a:t>Threats of hacking, ransomware, system failure </a:t>
            </a:r>
          </a:p>
          <a:p>
            <a:pPr lvl="1"/>
            <a:r>
              <a:rPr lang="en-US" dirty="0"/>
              <a:t>Existential threats to business models from competitors</a:t>
            </a:r>
          </a:p>
          <a:p>
            <a:pPr lvl="1"/>
            <a:endParaRPr lang="en-IE" dirty="0"/>
          </a:p>
        </p:txBody>
      </p:sp>
      <p:sp>
        <p:nvSpPr>
          <p:cNvPr id="5" name="Slide Number Placeholder 4">
            <a:extLst>
              <a:ext uri="{FF2B5EF4-FFF2-40B4-BE49-F238E27FC236}">
                <a16:creationId xmlns:a16="http://schemas.microsoft.com/office/drawing/2014/main" id="{D3C5E406-71DD-417D-B9C7-F10114E439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FDDCF6-9A35-44F4-A90E-47FA9EC9BA77}"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sp>
        <p:nvSpPr>
          <p:cNvPr id="4" name="Footer Placeholder 3">
            <a:extLst>
              <a:ext uri="{FF2B5EF4-FFF2-40B4-BE49-F238E27FC236}">
                <a16:creationId xmlns:a16="http://schemas.microsoft.com/office/drawing/2014/main" id="{3C07F623-7531-240F-2A41-1849D2B53CF0}"/>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2209533D-D643-3994-7117-7B8C24D03023}"/>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64531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56E5-D458-41FC-B658-974EC120C1B1}"/>
              </a:ext>
            </a:extLst>
          </p:cNvPr>
          <p:cNvSpPr>
            <a:spLocks noGrp="1"/>
          </p:cNvSpPr>
          <p:nvPr>
            <p:ph type="title"/>
          </p:nvPr>
        </p:nvSpPr>
        <p:spPr/>
        <p:txBody>
          <a:bodyPr/>
          <a:lstStyle/>
          <a:p>
            <a:r>
              <a:rPr lang="en-US" dirty="0"/>
              <a:t>Example of poor corporate and research data governance</a:t>
            </a:r>
            <a:endParaRPr lang="en-IE" dirty="0"/>
          </a:p>
        </p:txBody>
      </p:sp>
      <p:pic>
        <p:nvPicPr>
          <p:cNvPr id="6" name="Content Placeholder 5">
            <a:extLst>
              <a:ext uri="{FF2B5EF4-FFF2-40B4-BE49-F238E27FC236}">
                <a16:creationId xmlns:a16="http://schemas.microsoft.com/office/drawing/2014/main" id="{3322A99E-3B9C-4AD9-AB71-4AD27E3DD571}"/>
              </a:ext>
            </a:extLst>
          </p:cNvPr>
          <p:cNvPicPr>
            <a:picLocks noGrp="1" noChangeAspect="1"/>
          </p:cNvPicPr>
          <p:nvPr>
            <p:ph idx="1"/>
          </p:nvPr>
        </p:nvPicPr>
        <p:blipFill>
          <a:blip r:embed="rId2"/>
          <a:stretch>
            <a:fillRect/>
          </a:stretch>
        </p:blipFill>
        <p:spPr>
          <a:xfrm>
            <a:off x="2169492" y="2045855"/>
            <a:ext cx="3590726" cy="3760788"/>
          </a:xfrm>
          <a:prstGeom prst="rect">
            <a:avLst/>
          </a:prstGeom>
        </p:spPr>
      </p:pic>
      <p:sp>
        <p:nvSpPr>
          <p:cNvPr id="5" name="Slide Number Placeholder 4">
            <a:extLst>
              <a:ext uri="{FF2B5EF4-FFF2-40B4-BE49-F238E27FC236}">
                <a16:creationId xmlns:a16="http://schemas.microsoft.com/office/drawing/2014/main" id="{27AC39C7-FEE0-42A8-A7E9-285DFF09E8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TextBox 6">
            <a:extLst>
              <a:ext uri="{FF2B5EF4-FFF2-40B4-BE49-F238E27FC236}">
                <a16:creationId xmlns:a16="http://schemas.microsoft.com/office/drawing/2014/main" id="{97E500FC-17FE-4716-9BD7-90D178FDAB12}"/>
              </a:ext>
            </a:extLst>
          </p:cNvPr>
          <p:cNvSpPr txBox="1"/>
          <p:nvPr/>
        </p:nvSpPr>
        <p:spPr>
          <a:xfrm>
            <a:off x="1243444" y="5806643"/>
            <a:ext cx="5645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00"/>
                </a:solidFill>
                <a:effectLst/>
                <a:uLnTx/>
                <a:uFillTx/>
                <a:latin typeface="Tw Cen MT" panose="020F0502020204030204"/>
                <a:ea typeface="+mn-ea"/>
                <a:cs typeface="+mn-cs"/>
                <a:hlinkClick r:id="rId3"/>
              </a:rPr>
              <a:t>https://www.theguardian.com/uk-news/2020/sep/24/cambridge-analytica-directorship-ban-alexander-nix?CMP=Share_AndroidApp_Other</a:t>
            </a:r>
            <a:endParaRPr kumimoji="0" lang="en-IE" sz="14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pic>
        <p:nvPicPr>
          <p:cNvPr id="8" name="Picture 7">
            <a:extLst>
              <a:ext uri="{FF2B5EF4-FFF2-40B4-BE49-F238E27FC236}">
                <a16:creationId xmlns:a16="http://schemas.microsoft.com/office/drawing/2014/main" id="{A3A5C8A9-6008-4AD7-8DCC-CDE583127762}"/>
              </a:ext>
            </a:extLst>
          </p:cNvPr>
          <p:cNvPicPr>
            <a:picLocks noChangeAspect="1"/>
          </p:cNvPicPr>
          <p:nvPr/>
        </p:nvPicPr>
        <p:blipFill>
          <a:blip r:embed="rId4"/>
          <a:stretch>
            <a:fillRect/>
          </a:stretch>
        </p:blipFill>
        <p:spPr>
          <a:xfrm>
            <a:off x="7472511" y="1914876"/>
            <a:ext cx="2669016" cy="3891767"/>
          </a:xfrm>
          <a:prstGeom prst="rect">
            <a:avLst/>
          </a:prstGeom>
        </p:spPr>
      </p:pic>
      <p:sp>
        <p:nvSpPr>
          <p:cNvPr id="9" name="TextBox 8">
            <a:extLst>
              <a:ext uri="{FF2B5EF4-FFF2-40B4-BE49-F238E27FC236}">
                <a16:creationId xmlns:a16="http://schemas.microsoft.com/office/drawing/2014/main" id="{BD1F0440-7E7E-4DCE-ABFC-9FAC3F520042}"/>
              </a:ext>
            </a:extLst>
          </p:cNvPr>
          <p:cNvSpPr txBox="1"/>
          <p:nvPr/>
        </p:nvSpPr>
        <p:spPr>
          <a:xfrm>
            <a:off x="7286892" y="5806643"/>
            <a:ext cx="41846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000000"/>
                </a:solidFill>
                <a:effectLst/>
                <a:uLnTx/>
                <a:uFillTx/>
                <a:latin typeface="Tw Cen MT" panose="020F0502020204030204"/>
                <a:ea typeface="+mn-ea"/>
                <a:cs typeface="+mn-cs"/>
              </a:rPr>
              <a:t>https://www.penguinrandomhouse.com/books/604375/mindfck-by-christopher-wylie/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pic>
        <p:nvPicPr>
          <p:cNvPr id="11" name="Picture 10">
            <a:extLst>
              <a:ext uri="{FF2B5EF4-FFF2-40B4-BE49-F238E27FC236}">
                <a16:creationId xmlns:a16="http://schemas.microsoft.com/office/drawing/2014/main" id="{678970A8-7898-4FB9-8E3B-1DB7802524EB}"/>
              </a:ext>
            </a:extLst>
          </p:cNvPr>
          <p:cNvPicPr>
            <a:picLocks noChangeAspect="1"/>
          </p:cNvPicPr>
          <p:nvPr/>
        </p:nvPicPr>
        <p:blipFill>
          <a:blip r:embed="rId5"/>
          <a:stretch>
            <a:fillRect/>
          </a:stretch>
        </p:blipFill>
        <p:spPr>
          <a:xfrm>
            <a:off x="7094591" y="2823512"/>
            <a:ext cx="4061089" cy="2342936"/>
          </a:xfrm>
          <a:prstGeom prst="rect">
            <a:avLst/>
          </a:prstGeom>
        </p:spPr>
      </p:pic>
      <p:sp>
        <p:nvSpPr>
          <p:cNvPr id="3" name="Footer Placeholder 2">
            <a:extLst>
              <a:ext uri="{FF2B5EF4-FFF2-40B4-BE49-F238E27FC236}">
                <a16:creationId xmlns:a16="http://schemas.microsoft.com/office/drawing/2014/main" id="{21FD1D01-0194-0D9E-29C8-45F40569C9AE}"/>
              </a:ext>
            </a:extLst>
          </p:cNvPr>
          <p:cNvSpPr>
            <a:spLocks noGrp="1"/>
          </p:cNvSpPr>
          <p:nvPr>
            <p:ph type="ftr" sz="quarter" idx="11"/>
          </p:nvPr>
        </p:nvSpPr>
        <p:spPr/>
        <p:txBody>
          <a:bodyPr/>
          <a:lstStyle/>
          <a:p>
            <a:r>
              <a:rPr lang="en-US"/>
              <a:t>TrainRDM (Rome) - Data Governance and Management</a:t>
            </a:r>
            <a:endParaRPr lang="en-US" dirty="0"/>
          </a:p>
        </p:txBody>
      </p:sp>
      <p:sp>
        <p:nvSpPr>
          <p:cNvPr id="4" name="Date Placeholder 3">
            <a:extLst>
              <a:ext uri="{FF2B5EF4-FFF2-40B4-BE49-F238E27FC236}">
                <a16:creationId xmlns:a16="http://schemas.microsoft.com/office/drawing/2014/main" id="{1A3FF951-5CB3-B6BF-124B-DAE586A6F27B}"/>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45351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A6E0-F52F-4D58-996B-2C87CE56D25E}"/>
              </a:ext>
            </a:extLst>
          </p:cNvPr>
          <p:cNvSpPr>
            <a:spLocks noGrp="1"/>
          </p:cNvSpPr>
          <p:nvPr>
            <p:ph type="title"/>
          </p:nvPr>
        </p:nvSpPr>
        <p:spPr>
          <a:xfrm>
            <a:off x="492370" y="516835"/>
            <a:ext cx="3084844" cy="5772840"/>
          </a:xfrm>
        </p:spPr>
        <p:txBody>
          <a:bodyPr anchor="ctr">
            <a:normAutofit/>
          </a:bodyPr>
          <a:lstStyle/>
          <a:p>
            <a:r>
              <a:rPr lang="en-US" sz="3600" dirty="0">
                <a:solidFill>
                  <a:schemeClr val="tx1"/>
                </a:solidFill>
              </a:rPr>
              <a:t>Some examples of goals that a DG programme might seek to achieve</a:t>
            </a:r>
            <a:endParaRPr lang="en-IE" sz="3600" dirty="0">
              <a:solidFill>
                <a:schemeClr val="tx1"/>
              </a:solidFill>
            </a:endParaRPr>
          </a:p>
        </p:txBody>
      </p:sp>
      <p:sp>
        <p:nvSpPr>
          <p:cNvPr id="5" name="Slide Number Placeholder 4">
            <a:extLst>
              <a:ext uri="{FF2B5EF4-FFF2-40B4-BE49-F238E27FC236}">
                <a16:creationId xmlns:a16="http://schemas.microsoft.com/office/drawing/2014/main" id="{D9F0F70F-3F08-4D00-B5D7-07C55B85B2D2}"/>
              </a:ext>
            </a:extLst>
          </p:cNvPr>
          <p:cNvSpPr>
            <a:spLocks noGrp="1"/>
          </p:cNvSpPr>
          <p:nvPr>
            <p:ph type="sldNum" sz="quarter" idx="12"/>
          </p:nvPr>
        </p:nvSpPr>
        <p:spPr>
          <a:xfrm>
            <a:off x="10123055" y="6459785"/>
            <a:ext cx="108942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0FDDCF6-9A35-44F4-A90E-47FA9EC9BA77}" type="slidenum">
              <a:rPr kumimoji="0" lang="en-US" sz="900" b="0" i="0" u="none" strike="noStrike" kern="1200" cap="none" spc="0" normalizeH="0" baseline="0" noProof="0">
                <a:ln>
                  <a:noFill/>
                </a:ln>
                <a:solidFill>
                  <a:srgbClr val="413724"/>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en-US" sz="900" b="0" i="0" u="none" strike="noStrike" kern="1200" cap="none" spc="0" normalizeH="0" baseline="0" noProof="0">
              <a:ln>
                <a:noFill/>
              </a:ln>
              <a:solidFill>
                <a:srgbClr val="413724"/>
              </a:solidFill>
              <a:effectLst/>
              <a:uLnTx/>
              <a:uFillTx/>
              <a:latin typeface="Tw Cen MT" panose="020F0502020204030204"/>
              <a:ea typeface="+mn-ea"/>
              <a:cs typeface="+mn-cs"/>
            </a:endParaRPr>
          </a:p>
        </p:txBody>
      </p:sp>
      <p:graphicFrame>
        <p:nvGraphicFramePr>
          <p:cNvPr id="7" name="Content Placeholder 2">
            <a:extLst>
              <a:ext uri="{FF2B5EF4-FFF2-40B4-BE49-F238E27FC236}">
                <a16:creationId xmlns:a16="http://schemas.microsoft.com/office/drawing/2014/main" id="{EE485CB9-973C-42C3-8AB1-79DDF13C56A4}"/>
              </a:ext>
            </a:extLst>
          </p:cNvPr>
          <p:cNvGraphicFramePr>
            <a:graphicFrameLocks noGrp="1"/>
          </p:cNvGraphicFramePr>
          <p:nvPr>
            <p:ph idx="1"/>
            <p:extLst>
              <p:ext uri="{D42A27DB-BD31-4B8C-83A1-F6EECF244321}">
                <p14:modId xmlns:p14="http://schemas.microsoft.com/office/powerpoint/2010/main" val="2707414539"/>
              </p:ext>
            </p:extLst>
          </p:nvPr>
        </p:nvGraphicFramePr>
        <p:xfrm>
          <a:off x="4587978" y="905645"/>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28396740-9AD0-0FE8-C61A-179E5543267C}"/>
              </a:ext>
            </a:extLst>
          </p:cNvPr>
          <p:cNvSpPr>
            <a:spLocks noGrp="1"/>
          </p:cNvSpPr>
          <p:nvPr>
            <p:ph type="dt" sz="half" idx="10"/>
          </p:nvPr>
        </p:nvSpPr>
        <p:spPr/>
        <p:txBody>
          <a:bodyPr/>
          <a:lstStyle/>
          <a:p>
            <a:r>
              <a:rPr lang="en-US"/>
              <a:t>14/9/2022</a:t>
            </a:r>
          </a:p>
        </p:txBody>
      </p:sp>
      <p:sp>
        <p:nvSpPr>
          <p:cNvPr id="4" name="Footer Placeholder 3">
            <a:extLst>
              <a:ext uri="{FF2B5EF4-FFF2-40B4-BE49-F238E27FC236}">
                <a16:creationId xmlns:a16="http://schemas.microsoft.com/office/drawing/2014/main" id="{A5F17126-688F-59F4-FC4B-A8FE2A679860}"/>
              </a:ext>
            </a:extLst>
          </p:cNvPr>
          <p:cNvSpPr>
            <a:spLocks noGrp="1"/>
          </p:cNvSpPr>
          <p:nvPr>
            <p:ph type="ftr" sz="quarter" idx="11"/>
          </p:nvPr>
        </p:nvSpPr>
        <p:spPr/>
        <p:txBody>
          <a:bodyPr/>
          <a:lstStyle/>
          <a:p>
            <a:r>
              <a:rPr lang="en-US"/>
              <a:t>TrainRDM (Rome) - Data Governance and Management</a:t>
            </a:r>
          </a:p>
        </p:txBody>
      </p:sp>
      <p:sp>
        <p:nvSpPr>
          <p:cNvPr id="6" name="Title 1">
            <a:extLst>
              <a:ext uri="{FF2B5EF4-FFF2-40B4-BE49-F238E27FC236}">
                <a16:creationId xmlns:a16="http://schemas.microsoft.com/office/drawing/2014/main" id="{FF4BD925-51B6-1B12-39C0-A939B027B766}"/>
              </a:ext>
            </a:extLst>
          </p:cNvPr>
          <p:cNvSpPr txBox="1">
            <a:spLocks/>
          </p:cNvSpPr>
          <p:nvPr/>
        </p:nvSpPr>
        <p:spPr>
          <a:xfrm>
            <a:off x="145471" y="-20494"/>
            <a:ext cx="109404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dirty="0"/>
              <a:t>Data Governance:  Why?</a:t>
            </a:r>
            <a:endParaRPr lang="en-IE" dirty="0"/>
          </a:p>
        </p:txBody>
      </p:sp>
    </p:spTree>
    <p:extLst>
      <p:ext uri="{BB962C8B-B14F-4D97-AF65-F5344CB8AC3E}">
        <p14:creationId xmlns:p14="http://schemas.microsoft.com/office/powerpoint/2010/main" val="73801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2EF7-283B-443B-8268-5CDDD2C74267}"/>
              </a:ext>
            </a:extLst>
          </p:cNvPr>
          <p:cNvSpPr>
            <a:spLocks noGrp="1"/>
          </p:cNvSpPr>
          <p:nvPr>
            <p:ph type="title"/>
          </p:nvPr>
        </p:nvSpPr>
        <p:spPr/>
        <p:txBody>
          <a:bodyPr/>
          <a:lstStyle/>
          <a:p>
            <a:r>
              <a:rPr lang="en-US" dirty="0"/>
              <a:t>Data Governance:  How?</a:t>
            </a:r>
            <a:endParaRPr lang="en-IE" dirty="0"/>
          </a:p>
        </p:txBody>
      </p:sp>
      <p:sp>
        <p:nvSpPr>
          <p:cNvPr id="3" name="Content Placeholder 2">
            <a:extLst>
              <a:ext uri="{FF2B5EF4-FFF2-40B4-BE49-F238E27FC236}">
                <a16:creationId xmlns:a16="http://schemas.microsoft.com/office/drawing/2014/main" id="{6EBCAA77-5B46-414B-B6CB-3879493CB579}"/>
              </a:ext>
            </a:extLst>
          </p:cNvPr>
          <p:cNvSpPr>
            <a:spLocks noGrp="1"/>
          </p:cNvSpPr>
          <p:nvPr>
            <p:ph idx="1"/>
          </p:nvPr>
        </p:nvSpPr>
        <p:spPr>
          <a:xfrm>
            <a:off x="1251678" y="2286001"/>
            <a:ext cx="10178322" cy="2285999"/>
          </a:xfrm>
        </p:spPr>
        <p:txBody>
          <a:bodyPr>
            <a:normAutofit fontScale="85000" lnSpcReduction="10000"/>
          </a:bodyPr>
          <a:lstStyle/>
          <a:p>
            <a:pPr marL="0" indent="0">
              <a:buNone/>
            </a:pPr>
            <a:r>
              <a:rPr lang="en-US" dirty="0"/>
              <a:t>Effective data governance operates through policies, standards and tools that seek to</a:t>
            </a:r>
          </a:p>
          <a:p>
            <a:pPr lvl="1"/>
            <a:r>
              <a:rPr lang="en-US" dirty="0"/>
              <a:t>Facilitate and improve the internal and external </a:t>
            </a:r>
            <a:r>
              <a:rPr lang="en-US" b="1" dirty="0"/>
              <a:t>communication</a:t>
            </a:r>
            <a:r>
              <a:rPr lang="en-US" dirty="0"/>
              <a:t> about data</a:t>
            </a:r>
          </a:p>
          <a:p>
            <a:pPr lvl="1"/>
            <a:r>
              <a:rPr lang="en-US" dirty="0"/>
              <a:t>Provide for the identification and minimization of data-related </a:t>
            </a:r>
            <a:r>
              <a:rPr lang="en-US" b="1" dirty="0"/>
              <a:t>risks</a:t>
            </a:r>
          </a:p>
          <a:p>
            <a:pPr lvl="1"/>
            <a:r>
              <a:rPr lang="en-US" dirty="0"/>
              <a:t>Establish and control internal </a:t>
            </a:r>
            <a:r>
              <a:rPr lang="en-US" b="1" dirty="0"/>
              <a:t>rules</a:t>
            </a:r>
            <a:r>
              <a:rPr lang="en-US" dirty="0"/>
              <a:t> for data use</a:t>
            </a:r>
          </a:p>
          <a:p>
            <a:pPr lvl="1"/>
            <a:r>
              <a:rPr lang="en-US" dirty="0"/>
              <a:t>Ensure the implementation of industry, national or international compliance </a:t>
            </a:r>
            <a:r>
              <a:rPr lang="en-US" b="1" dirty="0"/>
              <a:t>requirements</a:t>
            </a:r>
          </a:p>
          <a:p>
            <a:pPr lvl="1"/>
            <a:endParaRPr lang="en-US" b="1" dirty="0"/>
          </a:p>
          <a:p>
            <a:pPr marL="0" indent="0">
              <a:buNone/>
            </a:pPr>
            <a:endParaRPr lang="en-IE" dirty="0"/>
          </a:p>
        </p:txBody>
      </p:sp>
      <p:sp>
        <p:nvSpPr>
          <p:cNvPr id="5" name="Slide Number Placeholder 4">
            <a:extLst>
              <a:ext uri="{FF2B5EF4-FFF2-40B4-BE49-F238E27FC236}">
                <a16:creationId xmlns:a16="http://schemas.microsoft.com/office/drawing/2014/main" id="{3CA2F613-90C4-40C5-91A6-73812623B1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graphicFrame>
        <p:nvGraphicFramePr>
          <p:cNvPr id="6" name="Diagram 5">
            <a:extLst>
              <a:ext uri="{FF2B5EF4-FFF2-40B4-BE49-F238E27FC236}">
                <a16:creationId xmlns:a16="http://schemas.microsoft.com/office/drawing/2014/main" id="{59D4BE49-0571-4EF6-9769-5A11C0042672}"/>
              </a:ext>
            </a:extLst>
          </p:cNvPr>
          <p:cNvGraphicFramePr/>
          <p:nvPr/>
        </p:nvGraphicFramePr>
        <p:xfrm>
          <a:off x="1754414" y="276450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1FE9E81-9B15-88CE-84FA-FDF212D89EE4}"/>
              </a:ext>
            </a:extLst>
          </p:cNvPr>
          <p:cNvSpPr>
            <a:spLocks noGrp="1"/>
          </p:cNvSpPr>
          <p:nvPr>
            <p:ph type="ftr" sz="quarter" idx="11"/>
          </p:nvPr>
        </p:nvSpPr>
        <p:spPr/>
        <p:txBody>
          <a:bodyPr/>
          <a:lstStyle/>
          <a:p>
            <a:r>
              <a:rPr lang="en-US"/>
              <a:t>TrainRDM (Rome) - Data Governance and Management</a:t>
            </a:r>
            <a:endParaRPr lang="en-US" dirty="0"/>
          </a:p>
        </p:txBody>
      </p:sp>
      <p:sp>
        <p:nvSpPr>
          <p:cNvPr id="7" name="Date Placeholder 6">
            <a:extLst>
              <a:ext uri="{FF2B5EF4-FFF2-40B4-BE49-F238E27FC236}">
                <a16:creationId xmlns:a16="http://schemas.microsoft.com/office/drawing/2014/main" id="{C1C81CA6-D15D-D1CC-68BF-DB8BC350D08B}"/>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15503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0CB5-0828-4E84-A997-220EABE0D26C}"/>
              </a:ext>
            </a:extLst>
          </p:cNvPr>
          <p:cNvSpPr>
            <a:spLocks noGrp="1"/>
          </p:cNvSpPr>
          <p:nvPr>
            <p:ph type="title"/>
          </p:nvPr>
        </p:nvSpPr>
        <p:spPr>
          <a:xfrm>
            <a:off x="688048" y="0"/>
            <a:ext cx="10161450" cy="1492132"/>
          </a:xfrm>
        </p:spPr>
        <p:txBody>
          <a:bodyPr vert="horz" lIns="91440" tIns="45720" rIns="91440" bIns="45720" rtlCol="0" anchor="t">
            <a:normAutofit/>
          </a:bodyPr>
          <a:lstStyle/>
          <a:p>
            <a:r>
              <a:rPr lang="en-US" sz="4800" dirty="0"/>
              <a:t>Data Governance vs Data Management</a:t>
            </a:r>
          </a:p>
        </p:txBody>
      </p:sp>
      <p:sp>
        <p:nvSpPr>
          <p:cNvPr id="8" name="TextBox 7">
            <a:extLst>
              <a:ext uri="{FF2B5EF4-FFF2-40B4-BE49-F238E27FC236}">
                <a16:creationId xmlns:a16="http://schemas.microsoft.com/office/drawing/2014/main" id="{1EC041D0-CF4C-4B42-8335-02D23A06F826}"/>
              </a:ext>
            </a:extLst>
          </p:cNvPr>
          <p:cNvSpPr txBox="1"/>
          <p:nvPr/>
        </p:nvSpPr>
        <p:spPr>
          <a:xfrm>
            <a:off x="762000" y="2114167"/>
            <a:ext cx="6818262" cy="4046869"/>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100000"/>
              </a:lnSpc>
              <a:spcBef>
                <a:spcPts val="700"/>
              </a:spcBef>
              <a:spcAft>
                <a:spcPts val="0"/>
              </a:spcAft>
              <a:buClr>
                <a:srgbClr val="413724"/>
              </a:buClr>
              <a:buSzTx/>
              <a:buFontTx/>
              <a:buNone/>
              <a:tabLst/>
              <a:defRPr/>
            </a:pPr>
            <a:r>
              <a:rPr kumimoji="0" lang="en-US" sz="1500" b="1" i="0" u="none" strike="noStrike" kern="1200" cap="none" spc="0" normalizeH="0" baseline="0" noProof="0" dirty="0">
                <a:ln>
                  <a:noFill/>
                </a:ln>
                <a:solidFill>
                  <a:srgbClr val="000000"/>
                </a:solidFill>
                <a:effectLst/>
                <a:uLnTx/>
                <a:uFillTx/>
                <a:latin typeface="Tw Cen MT" panose="020F0502020204030204"/>
                <a:ea typeface="+mn-ea"/>
                <a:cs typeface="+mn-cs"/>
              </a:rPr>
              <a:t>Data Management </a:t>
            </a: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is the process of gathering, storing, organizing and maintaining data created and collected by an organization. </a:t>
            </a:r>
          </a:p>
          <a:p>
            <a:pPr marL="0" marR="0" lvl="0" indent="-228600" algn="l" defTabSz="914400" rtl="0" eaLnBrk="1" fontAlgn="auto" latinLnBrk="0" hangingPunct="1">
              <a:lnSpc>
                <a:spcPct val="100000"/>
              </a:lnSpc>
              <a:spcBef>
                <a:spcPts val="700"/>
              </a:spcBef>
              <a:spcAft>
                <a:spcPts val="0"/>
              </a:spcAft>
              <a:buClr>
                <a:srgbClr val="413724"/>
              </a:buClr>
              <a:buSzTx/>
              <a:buFontTx/>
              <a:buNone/>
              <a:tabLst/>
              <a:defRPr/>
            </a:pPr>
            <a:r>
              <a:rPr kumimoji="0" lang="en-US" sz="1500" b="1" i="0" u="none" strike="noStrike" kern="1200" cap="none" spc="0" normalizeH="0" baseline="0" noProof="0" dirty="0">
                <a:ln>
                  <a:noFill/>
                </a:ln>
                <a:solidFill>
                  <a:srgbClr val="000000"/>
                </a:solidFill>
                <a:effectLst/>
                <a:uLnTx/>
                <a:uFillTx/>
                <a:latin typeface="Tw Cen MT" panose="020F0502020204030204"/>
                <a:ea typeface="+mn-ea"/>
                <a:cs typeface="+mn-cs"/>
              </a:rPr>
              <a:t>Data Governance </a:t>
            </a: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determines the overall practice of data management.  It is </a:t>
            </a:r>
            <a:r>
              <a:rPr kumimoji="0" lang="en-US" sz="1600" b="0" i="0" u="none" strike="noStrike" kern="1200" cap="none" spc="0" normalizeH="0" baseline="0" noProof="0" dirty="0">
                <a:ln>
                  <a:noFill/>
                </a:ln>
                <a:solidFill>
                  <a:srgbClr val="000000"/>
                </a:solidFill>
                <a:effectLst/>
                <a:uLnTx/>
                <a:uFillTx/>
                <a:latin typeface="Tw Cen MT" panose="020F0502020204030204"/>
                <a:ea typeface="+mn-ea"/>
                <a:cs typeface="+mn-cs"/>
              </a:rPr>
              <a:t>regarded as the “management of data management” and envisages a separation between those governing and those managing</a:t>
            </a:r>
            <a:endPar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endParaRPr>
          </a:p>
          <a:p>
            <a:pPr marL="0" marR="0" lvl="0" indent="-228600" algn="l" defTabSz="914400" rtl="0" eaLnBrk="1" fontAlgn="auto" latinLnBrk="0" hangingPunct="1">
              <a:lnSpc>
                <a:spcPct val="100000"/>
              </a:lnSpc>
              <a:spcBef>
                <a:spcPts val="700"/>
              </a:spcBef>
              <a:spcAft>
                <a:spcPts val="0"/>
              </a:spcAft>
              <a:buClr>
                <a:srgbClr val="413724"/>
              </a:buClr>
              <a:buSzTx/>
              <a:buFontTx/>
              <a:buNone/>
              <a:tabLst/>
              <a:defRPr/>
            </a:pP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“Doing things right” vs “Doing the right thing”</a:t>
            </a:r>
          </a:p>
          <a:p>
            <a:pPr marL="0" marR="0" lvl="0" indent="-228600" algn="l" defTabSz="914400" rtl="0" eaLnBrk="1" fontAlgn="auto" latinLnBrk="0" hangingPunct="1">
              <a:lnSpc>
                <a:spcPct val="100000"/>
              </a:lnSpc>
              <a:spcBef>
                <a:spcPts val="700"/>
              </a:spcBef>
              <a:spcAft>
                <a:spcPts val="0"/>
              </a:spcAft>
              <a:buClr>
                <a:srgbClr val="413724"/>
              </a:buClr>
              <a:buSzTx/>
              <a:buFontTx/>
              <a:buNone/>
              <a:tabLst/>
              <a:defRPr/>
            </a:pP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Even if an organisation has no specific Data Government practices, things still get done.  But are the right things being done?</a:t>
            </a:r>
          </a:p>
          <a:p>
            <a:pPr marL="0" marR="0" lvl="0" indent="-228600" algn="l" defTabSz="914400" rtl="0" eaLnBrk="1" fontAlgn="auto" latinLnBrk="0" hangingPunct="1">
              <a:lnSpc>
                <a:spcPct val="100000"/>
              </a:lnSpc>
              <a:spcBef>
                <a:spcPts val="700"/>
              </a:spcBef>
              <a:spcAft>
                <a:spcPts val="0"/>
              </a:spcAft>
              <a:buClr>
                <a:srgbClr val="413724"/>
              </a:buClr>
              <a:buSzTx/>
              <a:buFontTx/>
              <a:buNone/>
              <a:tabLst/>
              <a:defRPr/>
            </a:pP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The issue is whether a clear structure and roles need to defined through agreed policies, operational processes and procedure</a:t>
            </a:r>
          </a:p>
          <a:p>
            <a:pPr marL="0" marR="0" lvl="0" indent="-228600" algn="l" defTabSz="914400" rtl="0" eaLnBrk="1" fontAlgn="auto" latinLnBrk="0" hangingPunct="1">
              <a:lnSpc>
                <a:spcPct val="100000"/>
              </a:lnSpc>
              <a:spcBef>
                <a:spcPts val="700"/>
              </a:spcBef>
              <a:spcAft>
                <a:spcPts val="0"/>
              </a:spcAft>
              <a:buClr>
                <a:srgbClr val="413724"/>
              </a:buClr>
              <a:buSzTx/>
              <a:buFontTx/>
              <a:buNone/>
              <a:tabLst/>
              <a:defRPr/>
            </a:pP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Why the importance of documenting what these are? </a:t>
            </a:r>
          </a:p>
          <a:p>
            <a:pPr marL="57150" marR="0" lvl="0" indent="-228600" algn="l" defTabSz="914400" rtl="0" eaLnBrk="1" fontAlgn="auto" latinLnBrk="0" hangingPunct="1">
              <a:lnSpc>
                <a:spcPct val="100000"/>
              </a:lnSpc>
              <a:spcBef>
                <a:spcPts val="700"/>
              </a:spcBef>
              <a:spcAft>
                <a:spcPts val="0"/>
              </a:spcAft>
              <a:buClr>
                <a:srgbClr val="413724"/>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Induction and training of staff</a:t>
            </a:r>
          </a:p>
          <a:p>
            <a:pPr marL="57150" marR="0" lvl="0" indent="-228600" algn="l" defTabSz="914400" rtl="0" eaLnBrk="1" fontAlgn="auto" latinLnBrk="0" hangingPunct="1">
              <a:lnSpc>
                <a:spcPct val="100000"/>
              </a:lnSpc>
              <a:spcBef>
                <a:spcPts val="700"/>
              </a:spcBef>
              <a:spcAft>
                <a:spcPts val="0"/>
              </a:spcAft>
              <a:buClr>
                <a:srgbClr val="413724"/>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Accountability and audit</a:t>
            </a:r>
          </a:p>
          <a:p>
            <a:pPr marL="57150" marR="0" lvl="0" indent="-228600" algn="l" defTabSz="914400" rtl="0" eaLnBrk="1" fontAlgn="auto" latinLnBrk="0" hangingPunct="1">
              <a:lnSpc>
                <a:spcPct val="100000"/>
              </a:lnSpc>
              <a:spcBef>
                <a:spcPts val="700"/>
              </a:spcBef>
              <a:spcAft>
                <a:spcPts val="0"/>
              </a:spcAft>
              <a:buClr>
                <a:srgbClr val="413724"/>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rPr>
              <a:t>External consumption (media, regulators)</a:t>
            </a:r>
          </a:p>
          <a:p>
            <a:pPr marL="0" marR="0" lvl="0" indent="-228600" algn="l" defTabSz="914400" rtl="0" eaLnBrk="1" fontAlgn="auto" latinLnBrk="0" hangingPunct="1">
              <a:lnSpc>
                <a:spcPct val="100000"/>
              </a:lnSpc>
              <a:spcBef>
                <a:spcPts val="700"/>
              </a:spcBef>
              <a:spcAft>
                <a:spcPts val="0"/>
              </a:spcAft>
              <a:buClr>
                <a:srgbClr val="413724"/>
              </a:buClr>
              <a:buSzTx/>
              <a:buFontTx/>
              <a:buNone/>
              <a:tabLst/>
              <a:defRPr/>
            </a:pPr>
            <a:endParaRPr kumimoji="0" lang="en-US" sz="15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pic>
        <p:nvPicPr>
          <p:cNvPr id="1026" name="Picture 2" descr="image">
            <a:extLst>
              <a:ext uri="{FF2B5EF4-FFF2-40B4-BE49-F238E27FC236}">
                <a16:creationId xmlns:a16="http://schemas.microsoft.com/office/drawing/2014/main" id="{48ACBB62-1B0A-47EF-9ACA-EAFA51BFEB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915541" y="2151177"/>
            <a:ext cx="3104034" cy="28030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86989C1-AD34-4A86-A71E-8631AA1E20BA}"/>
              </a:ext>
            </a:extLst>
          </p:cNvPr>
          <p:cNvSpPr>
            <a:spLocks noGrp="1"/>
          </p:cNvSpPr>
          <p:nvPr>
            <p:ph type="sldNum" sz="quarter" idx="12"/>
          </p:nvPr>
        </p:nvSpPr>
        <p:spPr>
          <a:xfrm>
            <a:off x="8610601" y="6375679"/>
            <a:ext cx="2819399" cy="345796"/>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0FDDCF6-9A35-44F4-A90E-47FA9EC9BA77}"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16</a:t>
            </a:fld>
            <a:endParaRPr kumimoji="0" lang="en-US"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graphicFrame>
        <p:nvGraphicFramePr>
          <p:cNvPr id="9" name="Diagram 8">
            <a:extLst>
              <a:ext uri="{FF2B5EF4-FFF2-40B4-BE49-F238E27FC236}">
                <a16:creationId xmlns:a16="http://schemas.microsoft.com/office/drawing/2014/main" id="{B721E879-0EA0-422A-9326-2759B030DE8A}"/>
              </a:ext>
            </a:extLst>
          </p:cNvPr>
          <p:cNvGraphicFramePr/>
          <p:nvPr/>
        </p:nvGraphicFramePr>
        <p:xfrm>
          <a:off x="7650821" y="5098388"/>
          <a:ext cx="3779179" cy="106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02AA72D4-0610-C8E7-4C94-8E7F510DD970}"/>
              </a:ext>
            </a:extLst>
          </p:cNvPr>
          <p:cNvSpPr>
            <a:spLocks noGrp="1"/>
          </p:cNvSpPr>
          <p:nvPr>
            <p:ph type="ftr" sz="quarter" idx="11"/>
          </p:nvPr>
        </p:nvSpPr>
        <p:spPr/>
        <p:txBody>
          <a:bodyPr/>
          <a:lstStyle/>
          <a:p>
            <a:r>
              <a:rPr lang="en-US"/>
              <a:t>TrainRDM (Rome) - Data Governance and Management</a:t>
            </a:r>
            <a:endParaRPr lang="en-US" dirty="0"/>
          </a:p>
        </p:txBody>
      </p:sp>
      <p:sp>
        <p:nvSpPr>
          <p:cNvPr id="4" name="Date Placeholder 3">
            <a:extLst>
              <a:ext uri="{FF2B5EF4-FFF2-40B4-BE49-F238E27FC236}">
                <a16:creationId xmlns:a16="http://schemas.microsoft.com/office/drawing/2014/main" id="{9DEA5340-0C01-11F3-1021-2734B63C8CD8}"/>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30979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449E-19BB-4C36-9B59-E40DE8CC5246}"/>
              </a:ext>
            </a:extLst>
          </p:cNvPr>
          <p:cNvSpPr>
            <a:spLocks noGrp="1"/>
          </p:cNvSpPr>
          <p:nvPr>
            <p:ph type="title"/>
          </p:nvPr>
        </p:nvSpPr>
        <p:spPr/>
        <p:txBody>
          <a:bodyPr/>
          <a:lstStyle/>
          <a:p>
            <a:r>
              <a:rPr lang="en-US" dirty="0"/>
              <a:t>Data Governance as partnership</a:t>
            </a:r>
            <a:endParaRPr lang="en-IE" dirty="0"/>
          </a:p>
        </p:txBody>
      </p:sp>
      <p:sp>
        <p:nvSpPr>
          <p:cNvPr id="4" name="Slide Number Placeholder 3">
            <a:extLst>
              <a:ext uri="{FF2B5EF4-FFF2-40B4-BE49-F238E27FC236}">
                <a16:creationId xmlns:a16="http://schemas.microsoft.com/office/drawing/2014/main" id="{279BD2E7-2A93-44DC-8324-17BEA2432F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IE"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pic>
        <p:nvPicPr>
          <p:cNvPr id="5" name="Picture 4">
            <a:extLst>
              <a:ext uri="{FF2B5EF4-FFF2-40B4-BE49-F238E27FC236}">
                <a16:creationId xmlns:a16="http://schemas.microsoft.com/office/drawing/2014/main" id="{14BA0035-3C65-42A0-8828-333C8D274538}"/>
              </a:ext>
            </a:extLst>
          </p:cNvPr>
          <p:cNvPicPr>
            <a:picLocks noChangeAspect="1"/>
          </p:cNvPicPr>
          <p:nvPr/>
        </p:nvPicPr>
        <p:blipFill>
          <a:blip r:embed="rId3"/>
          <a:stretch>
            <a:fillRect/>
          </a:stretch>
        </p:blipFill>
        <p:spPr>
          <a:xfrm>
            <a:off x="4944842" y="2217416"/>
            <a:ext cx="6210838" cy="3749365"/>
          </a:xfrm>
          <a:prstGeom prst="rect">
            <a:avLst/>
          </a:prstGeom>
        </p:spPr>
      </p:pic>
      <p:sp>
        <p:nvSpPr>
          <p:cNvPr id="7" name="TextBox 6">
            <a:extLst>
              <a:ext uri="{FF2B5EF4-FFF2-40B4-BE49-F238E27FC236}">
                <a16:creationId xmlns:a16="http://schemas.microsoft.com/office/drawing/2014/main" id="{C83C40E6-8AA5-459D-B5DD-259A19ED22CF}"/>
              </a:ext>
            </a:extLst>
          </p:cNvPr>
          <p:cNvSpPr txBox="1"/>
          <p:nvPr/>
        </p:nvSpPr>
        <p:spPr>
          <a:xfrm>
            <a:off x="592282" y="2227807"/>
            <a:ext cx="4352560" cy="375487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000000"/>
                </a:solidFill>
                <a:effectLst/>
                <a:uLnTx/>
                <a:uFillTx/>
                <a:latin typeface="Tw Cen MT" panose="020F0502020204030204"/>
                <a:ea typeface="+mn-ea"/>
                <a:cs typeface="+mn-cs"/>
              </a:rPr>
              <a:t>DG requires a partnership between business and IT to</a:t>
            </a:r>
          </a:p>
          <a:p>
            <a:pPr marL="285750"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Tw Cen MT" panose="020F0502020204030204"/>
                <a:ea typeface="+mn-ea"/>
                <a:cs typeface="+mn-cs"/>
              </a:rPr>
              <a:t>Provide an effective and consistent means of distributing data to those who need it for business purposes</a:t>
            </a:r>
          </a:p>
          <a:p>
            <a:pPr marL="285750"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Tw Cen MT" panose="020F0502020204030204"/>
                <a:ea typeface="+mn-ea"/>
                <a:cs typeface="+mn-cs"/>
              </a:rPr>
              <a:t>Calibrate and empower access to appropriate use of data</a:t>
            </a:r>
          </a:p>
          <a:p>
            <a:pPr marL="285750"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Tw Cen MT" panose="020F0502020204030204"/>
                <a:ea typeface="+mn-ea"/>
                <a:cs typeface="+mn-cs"/>
              </a:rPr>
              <a:t>Providing quality assurance about data</a:t>
            </a:r>
          </a:p>
          <a:p>
            <a:pPr marL="285750" indent="-2857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Tw Cen MT" panose="020F0502020204030204"/>
                <a:ea typeface="+mn-ea"/>
                <a:cs typeface="+mn-cs"/>
              </a:rPr>
              <a:t>Avoid retaining or gathering redundant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3" name="Footer Placeholder 2">
            <a:extLst>
              <a:ext uri="{FF2B5EF4-FFF2-40B4-BE49-F238E27FC236}">
                <a16:creationId xmlns:a16="http://schemas.microsoft.com/office/drawing/2014/main" id="{84D91411-5185-B86F-139A-DD772F76CF76}"/>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C3FBEFCF-7F80-E5DC-357D-E296F9C42FEF}"/>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63382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F3857-63BC-475D-BD2B-21374EFD5E96}"/>
              </a:ext>
            </a:extLst>
          </p:cNvPr>
          <p:cNvSpPr>
            <a:spLocks noGrp="1"/>
          </p:cNvSpPr>
          <p:nvPr>
            <p:ph type="title"/>
          </p:nvPr>
        </p:nvSpPr>
        <p:spPr/>
        <p:txBody>
          <a:bodyPr>
            <a:normAutofit/>
          </a:bodyPr>
          <a:lstStyle/>
          <a:p>
            <a:r>
              <a:rPr lang="en-US" dirty="0"/>
              <a:t>Data Governance should be business led with IT input not the other way around</a:t>
            </a:r>
            <a:endParaRPr lang="en-IE" dirty="0"/>
          </a:p>
        </p:txBody>
      </p:sp>
      <p:sp>
        <p:nvSpPr>
          <p:cNvPr id="3" name="Content Placeholder 2">
            <a:extLst>
              <a:ext uri="{FF2B5EF4-FFF2-40B4-BE49-F238E27FC236}">
                <a16:creationId xmlns:a16="http://schemas.microsoft.com/office/drawing/2014/main" id="{E26224A7-A0B8-4008-8B6F-A7BF1162EF2D}"/>
              </a:ext>
            </a:extLst>
          </p:cNvPr>
          <p:cNvSpPr>
            <a:spLocks noGrp="1"/>
          </p:cNvSpPr>
          <p:nvPr>
            <p:ph idx="1"/>
          </p:nvPr>
        </p:nvSpPr>
        <p:spPr/>
        <p:txBody>
          <a:bodyPr>
            <a:normAutofit fontScale="92500" lnSpcReduction="10000"/>
          </a:bodyPr>
          <a:lstStyle/>
          <a:p>
            <a:r>
              <a:rPr lang="en-US" dirty="0"/>
              <a:t>Data Governance should be business led with IT input not the other way around</a:t>
            </a:r>
          </a:p>
          <a:p>
            <a:pPr>
              <a:spcBef>
                <a:spcPts val="0"/>
              </a:spcBef>
            </a:pPr>
            <a:r>
              <a:rPr lang="en-US" dirty="0">
                <a:latin typeface="Calibri" panose="020F0502020204030204" pitchFamily="34" charset="0"/>
              </a:rPr>
              <a:t>Like other management processes, it must balance strategic and operational needs. </a:t>
            </a:r>
          </a:p>
          <a:p>
            <a:pPr>
              <a:spcBef>
                <a:spcPts val="0"/>
              </a:spcBef>
            </a:pPr>
            <a:r>
              <a:rPr lang="en-US" dirty="0">
                <a:latin typeface="Calibri" panose="020F0502020204030204" pitchFamily="34" charset="0"/>
              </a:rPr>
              <a:t>This balance can best be struck by following a set of principles that recognize salient features of data management and guide data management practice.</a:t>
            </a:r>
          </a:p>
          <a:p>
            <a:pPr>
              <a:spcBef>
                <a:spcPts val="0"/>
              </a:spcBef>
            </a:pPr>
            <a:r>
              <a:rPr lang="en-US" dirty="0"/>
              <a:t>An organisations management should start with identifying its data principles that might include</a:t>
            </a:r>
          </a:p>
          <a:p>
            <a:pPr>
              <a:spcBef>
                <a:spcPts val="0"/>
              </a:spcBef>
            </a:pPr>
            <a:endParaRPr lang="en-US" dirty="0"/>
          </a:p>
          <a:p>
            <a:pPr lvl="1">
              <a:spcBef>
                <a:spcPts val="0"/>
              </a:spcBef>
            </a:pPr>
            <a:r>
              <a:rPr lang="en-US" sz="1600" dirty="0">
                <a:latin typeface="Calibri" panose="020F0502020204030204" pitchFamily="34" charset="0"/>
              </a:rPr>
              <a:t>Effective data management requires </a:t>
            </a:r>
            <a:r>
              <a:rPr lang="en-US" sz="1600" b="1" dirty="0">
                <a:latin typeface="Calibri" panose="020F0502020204030204" pitchFamily="34" charset="0"/>
              </a:rPr>
              <a:t>leadership commitment</a:t>
            </a:r>
            <a:endParaRPr lang="en-IE" sz="1600" b="1" dirty="0"/>
          </a:p>
          <a:p>
            <a:pPr lvl="1">
              <a:spcBef>
                <a:spcPts val="0"/>
              </a:spcBef>
            </a:pPr>
            <a:r>
              <a:rPr lang="en-US" sz="1600" dirty="0">
                <a:effectLst/>
                <a:latin typeface="Calibri" panose="020F0502020204030204" pitchFamily="34" charset="0"/>
              </a:rPr>
              <a:t>Data is an </a:t>
            </a:r>
            <a:r>
              <a:rPr lang="en-US" sz="1600" b="1" dirty="0">
                <a:effectLst/>
                <a:latin typeface="Calibri" panose="020F0502020204030204" pitchFamily="34" charset="0"/>
              </a:rPr>
              <a:t>asset</a:t>
            </a:r>
            <a:r>
              <a:rPr lang="en-US" sz="1600" dirty="0">
                <a:effectLst/>
                <a:latin typeface="Calibri" panose="020F0502020204030204" pitchFamily="34" charset="0"/>
              </a:rPr>
              <a:t> that needs to be planned and accounted for like other assets</a:t>
            </a:r>
          </a:p>
          <a:p>
            <a:pPr lvl="1">
              <a:spcBef>
                <a:spcPts val="0"/>
              </a:spcBef>
            </a:pPr>
            <a:r>
              <a:rPr lang="en-US" sz="1600" dirty="0">
                <a:effectLst/>
                <a:latin typeface="Calibri" panose="020F0502020204030204" pitchFamily="34" charset="0"/>
              </a:rPr>
              <a:t>Managing data includes </a:t>
            </a:r>
            <a:r>
              <a:rPr lang="en-US" sz="1600" b="1" dirty="0">
                <a:effectLst/>
                <a:latin typeface="Calibri" panose="020F0502020204030204" pitchFamily="34" charset="0"/>
              </a:rPr>
              <a:t>managing the risks </a:t>
            </a:r>
            <a:r>
              <a:rPr lang="en-US" sz="1600" dirty="0">
                <a:effectLst/>
                <a:latin typeface="Calibri" panose="020F0502020204030204" pitchFamily="34" charset="0"/>
              </a:rPr>
              <a:t>associated with data not just the opportunities</a:t>
            </a:r>
          </a:p>
          <a:p>
            <a:pPr lvl="1">
              <a:spcBef>
                <a:spcPts val="0"/>
              </a:spcBef>
            </a:pPr>
            <a:r>
              <a:rPr lang="en-US" sz="1600" dirty="0">
                <a:effectLst/>
                <a:latin typeface="Calibri" panose="020F0502020204030204" pitchFamily="34" charset="0"/>
              </a:rPr>
              <a:t>Data management requires an </a:t>
            </a:r>
            <a:r>
              <a:rPr lang="en-US" sz="1600" b="1" dirty="0">
                <a:effectLst/>
                <a:latin typeface="Calibri" panose="020F0502020204030204" pitchFamily="34" charset="0"/>
              </a:rPr>
              <a:t>organisation-wide perspective </a:t>
            </a:r>
            <a:r>
              <a:rPr lang="en-US" sz="1600" dirty="0">
                <a:effectLst/>
                <a:latin typeface="Calibri" panose="020F0502020204030204" pitchFamily="34" charset="0"/>
              </a:rPr>
              <a:t>that must drive Information Technology decisions, not the other way around</a:t>
            </a:r>
          </a:p>
        </p:txBody>
      </p:sp>
      <p:sp>
        <p:nvSpPr>
          <p:cNvPr id="5" name="Slide Number Placeholder 4">
            <a:extLst>
              <a:ext uri="{FF2B5EF4-FFF2-40B4-BE49-F238E27FC236}">
                <a16:creationId xmlns:a16="http://schemas.microsoft.com/office/drawing/2014/main" id="{D326A660-7119-4A0A-BB4C-B112C81248A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FDDCF6-9A35-44F4-A90E-47FA9EC9BA77}"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sp>
        <p:nvSpPr>
          <p:cNvPr id="4" name="Footer Placeholder 3">
            <a:extLst>
              <a:ext uri="{FF2B5EF4-FFF2-40B4-BE49-F238E27FC236}">
                <a16:creationId xmlns:a16="http://schemas.microsoft.com/office/drawing/2014/main" id="{793806A2-0AB5-7F22-3B91-CF767ED9FC77}"/>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1420809A-BDC1-F7AE-38D1-773F3A617752}"/>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71045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323D-8675-4697-9781-130AC70F2309}"/>
              </a:ext>
            </a:extLst>
          </p:cNvPr>
          <p:cNvSpPr>
            <a:spLocks noGrp="1"/>
          </p:cNvSpPr>
          <p:nvPr>
            <p:ph type="title"/>
          </p:nvPr>
        </p:nvSpPr>
        <p:spPr>
          <a:xfrm>
            <a:off x="643467" y="516835"/>
            <a:ext cx="3448259" cy="1666501"/>
          </a:xfrm>
        </p:spPr>
        <p:txBody>
          <a:bodyPr vert="horz" lIns="91440" tIns="45720" rIns="91440" bIns="45720" rtlCol="0" anchor="b">
            <a:normAutofit fontScale="90000"/>
          </a:bodyPr>
          <a:lstStyle/>
          <a:p>
            <a:pPr>
              <a:lnSpc>
                <a:spcPct val="90000"/>
              </a:lnSpc>
            </a:pPr>
            <a:r>
              <a:rPr lang="en-US" sz="3700">
                <a:solidFill>
                  <a:srgbClr val="FFFFFF"/>
                </a:solidFill>
              </a:rPr>
              <a:t>Data management knowledge areas</a:t>
            </a:r>
          </a:p>
        </p:txBody>
      </p:sp>
      <p:sp>
        <p:nvSpPr>
          <p:cNvPr id="8" name="TextBox 7">
            <a:extLst>
              <a:ext uri="{FF2B5EF4-FFF2-40B4-BE49-F238E27FC236}">
                <a16:creationId xmlns:a16="http://schemas.microsoft.com/office/drawing/2014/main" id="{8C8E5253-BDEF-4349-A351-E06FF6826E28}"/>
              </a:ext>
            </a:extLst>
          </p:cNvPr>
          <p:cNvSpPr txBox="1"/>
          <p:nvPr/>
        </p:nvSpPr>
        <p:spPr>
          <a:xfrm>
            <a:off x="689129" y="1708775"/>
            <a:ext cx="4624015" cy="4307014"/>
          </a:xfrm>
          <a:prstGeom prst="rect">
            <a:avLst/>
          </a:prstGeom>
        </p:spPr>
        <p:txBody>
          <a:bodyPr vert="horz" lIns="0" tIns="45720" rIns="0" bIns="45720" rtlCol="0">
            <a:normAutofit/>
          </a:bodyPr>
          <a:lstStyle/>
          <a:p>
            <a:pPr marL="285750" marR="0" lvl="0" indent="-228600" fontAlgn="auto">
              <a:lnSpc>
                <a:spcPct val="90000"/>
              </a:lnSpc>
              <a:spcBef>
                <a:spcPts val="700"/>
              </a:spcBef>
              <a:spcAft>
                <a:spcPts val="0"/>
              </a:spcAft>
              <a:buClr>
                <a:srgbClr val="413724"/>
              </a:buClr>
              <a:buSzTx/>
              <a:buFont typeface="Calibri" panose="020F0502020204030204" pitchFamily="34" charset="0"/>
              <a:buChar char="•"/>
              <a:tabLst/>
              <a:defRPr/>
            </a:pPr>
            <a:r>
              <a:rPr kumimoji="0" lang="en-US" sz="1600" b="0" i="0" u="none" strike="noStrike" cap="none" spc="0" normalizeH="0" baseline="0" noProof="0" dirty="0">
                <a:ln>
                  <a:noFill/>
                </a:ln>
                <a:effectLst/>
                <a:uLnTx/>
                <a:uFillTx/>
              </a:rPr>
              <a:t>Data governance enables an organization to determine proper action regarding data and data processing, clear definitions, decision making rights and responsibilities and then escalation path or mediation process where issues arise.</a:t>
            </a:r>
          </a:p>
          <a:p>
            <a:pPr marL="285750" marR="0" lvl="0" indent="-228600" fontAlgn="auto">
              <a:lnSpc>
                <a:spcPct val="90000"/>
              </a:lnSpc>
              <a:spcBef>
                <a:spcPts val="700"/>
              </a:spcBef>
              <a:spcAft>
                <a:spcPts val="0"/>
              </a:spcAft>
              <a:buClr>
                <a:srgbClr val="413724"/>
              </a:buClr>
              <a:buSzTx/>
              <a:buFont typeface="Calibri" panose="020F0502020204030204" pitchFamily="34" charset="0"/>
              <a:buChar char="•"/>
              <a:tabLst/>
              <a:defRPr/>
            </a:pPr>
            <a:r>
              <a:rPr kumimoji="0" lang="en-US" sz="1600" b="0" i="0" u="none" strike="noStrike" cap="none" spc="0" normalizeH="0" baseline="0" noProof="0" dirty="0">
                <a:ln>
                  <a:noFill/>
                </a:ln>
                <a:effectLst/>
                <a:uLnTx/>
                <a:uFillTx/>
              </a:rPr>
              <a:t>The Data Governance function guides all other data management functions.</a:t>
            </a:r>
          </a:p>
          <a:p>
            <a:pPr marL="285750" marR="0" lvl="0" indent="-228600" fontAlgn="auto">
              <a:lnSpc>
                <a:spcPct val="90000"/>
              </a:lnSpc>
              <a:spcBef>
                <a:spcPts val="700"/>
              </a:spcBef>
              <a:spcAft>
                <a:spcPts val="0"/>
              </a:spcAft>
              <a:buClr>
                <a:srgbClr val="413724"/>
              </a:buClr>
              <a:buSzTx/>
              <a:buFont typeface="Calibri" panose="020F0502020204030204" pitchFamily="34" charset="0"/>
              <a:buChar char="•"/>
              <a:tabLst/>
              <a:defRPr/>
            </a:pPr>
            <a:r>
              <a:rPr kumimoji="0" lang="en-US" sz="1600" b="0" i="0" u="none" strike="noStrike" cap="none" spc="0" normalizeH="0" baseline="0" noProof="0" dirty="0">
                <a:ln>
                  <a:noFill/>
                </a:ln>
                <a:effectLst/>
                <a:uLnTx/>
                <a:uFillTx/>
              </a:rPr>
              <a:t>DG includes the </a:t>
            </a:r>
            <a:r>
              <a:rPr kumimoji="0" lang="en-US" sz="1600" b="1" i="0" u="none" strike="noStrike" cap="none" spc="0" normalizeH="0" baseline="0" noProof="0" dirty="0">
                <a:ln>
                  <a:noFill/>
                </a:ln>
                <a:effectLst/>
                <a:uLnTx/>
                <a:uFillTx/>
              </a:rPr>
              <a:t>people, processes and technologies</a:t>
            </a:r>
            <a:r>
              <a:rPr kumimoji="0" lang="en-US" sz="1600" b="0" i="0" u="none" strike="noStrike" cap="none" spc="0" normalizeH="0" baseline="0" noProof="0" dirty="0">
                <a:ln>
                  <a:noFill/>
                </a:ln>
                <a:effectLst/>
                <a:uLnTx/>
                <a:uFillTx/>
              </a:rPr>
              <a:t> required to ensure good quality data, its effective management and overall governance</a:t>
            </a:r>
          </a:p>
          <a:p>
            <a:pPr marL="285750" marR="0" lvl="0" indent="-228600" fontAlgn="auto">
              <a:lnSpc>
                <a:spcPct val="90000"/>
              </a:lnSpc>
              <a:spcBef>
                <a:spcPts val="700"/>
              </a:spcBef>
              <a:spcAft>
                <a:spcPts val="0"/>
              </a:spcAft>
              <a:buClr>
                <a:srgbClr val="413724"/>
              </a:buClr>
              <a:buSzTx/>
              <a:buFont typeface="Calibri" panose="020F0502020204030204" pitchFamily="34" charset="0"/>
              <a:buChar char="•"/>
              <a:tabLst/>
              <a:defRPr/>
            </a:pPr>
            <a:r>
              <a:rPr kumimoji="0" lang="en-US" sz="1600" b="0" i="0" u="none" strike="noStrike" cap="none" spc="0" normalizeH="0" baseline="0" noProof="0" dirty="0">
                <a:ln>
                  <a:noFill/>
                </a:ln>
                <a:effectLst/>
                <a:uLnTx/>
                <a:uFillTx/>
              </a:rPr>
              <a:t>These can be grouped in a number of knowledge areas</a:t>
            </a:r>
          </a:p>
          <a:p>
            <a:pPr marL="285750" marR="0" lvl="0" indent="-228600" fontAlgn="auto">
              <a:lnSpc>
                <a:spcPct val="90000"/>
              </a:lnSpc>
              <a:spcBef>
                <a:spcPts val="700"/>
              </a:spcBef>
              <a:spcAft>
                <a:spcPts val="0"/>
              </a:spcAft>
              <a:buClr>
                <a:srgbClr val="413724"/>
              </a:buClr>
              <a:buSzTx/>
              <a:buFont typeface="Calibri" panose="020F0502020204030204" pitchFamily="34" charset="0"/>
              <a:buChar char="•"/>
              <a:tabLst/>
              <a:defRPr/>
            </a:pPr>
            <a:r>
              <a:rPr kumimoji="0" lang="en-US" sz="1600" b="0" i="0" u="none" strike="noStrike" cap="none" spc="0" normalizeH="0" baseline="0" noProof="0" dirty="0">
                <a:ln>
                  <a:noFill/>
                </a:ln>
                <a:effectLst/>
                <a:uLnTx/>
                <a:uFillTx/>
              </a:rPr>
              <a:t>Should reflect the organisational circumstance; not a case of “one size fits all”.</a:t>
            </a:r>
          </a:p>
          <a:p>
            <a:pPr marL="285750" marR="0" lvl="0" indent="-228600" fontAlgn="auto">
              <a:lnSpc>
                <a:spcPct val="90000"/>
              </a:lnSpc>
              <a:spcBef>
                <a:spcPts val="700"/>
              </a:spcBef>
              <a:spcAft>
                <a:spcPts val="0"/>
              </a:spcAft>
              <a:buClr>
                <a:srgbClr val="413724"/>
              </a:buClr>
              <a:buSzTx/>
              <a:buFont typeface="Calibri" panose="020F0502020204030204" pitchFamily="34" charset="0"/>
              <a:buChar char="•"/>
              <a:tabLst/>
              <a:defRPr/>
            </a:pPr>
            <a:endParaRPr kumimoji="0" lang="en-US" sz="1600" b="0" i="0" u="none" strike="noStrike" cap="none" spc="0" normalizeH="0" baseline="0" noProof="0" dirty="0">
              <a:ln>
                <a:noFill/>
              </a:ln>
              <a:solidFill>
                <a:srgbClr val="FFFFFF"/>
              </a:solidFill>
              <a:effectLst/>
              <a:highlight>
                <a:srgbClr val="000000"/>
              </a:highlight>
              <a:uLnTx/>
              <a:uFillTx/>
            </a:endParaRPr>
          </a:p>
        </p:txBody>
      </p:sp>
      <p:sp>
        <p:nvSpPr>
          <p:cNvPr id="3" name="Footer Placeholder 2">
            <a:extLst>
              <a:ext uri="{FF2B5EF4-FFF2-40B4-BE49-F238E27FC236}">
                <a16:creationId xmlns:a16="http://schemas.microsoft.com/office/drawing/2014/main" id="{0809048D-67BD-3C56-E869-BD1096E4DC01}"/>
              </a:ext>
            </a:extLst>
          </p:cNvPr>
          <p:cNvSpPr>
            <a:spLocks noGrp="1"/>
          </p:cNvSpPr>
          <p:nvPr>
            <p:ph type="ftr" sz="quarter" idx="11"/>
          </p:nvPr>
        </p:nvSpPr>
        <p:spPr>
          <a:xfrm>
            <a:off x="564444" y="6446838"/>
            <a:ext cx="3840480" cy="365125"/>
          </a:xfrm>
        </p:spPr>
        <p:txBody>
          <a:bodyPr vert="horz" lIns="91440" tIns="45720" rIns="91440" bIns="45720" rtlCol="0" anchor="ctr">
            <a:normAutofit fontScale="92500"/>
          </a:bodyPr>
          <a:lstStyle/>
          <a:p>
            <a:pPr>
              <a:spcAft>
                <a:spcPts val="600"/>
              </a:spcAft>
            </a:pPr>
            <a:r>
              <a:rPr lang="en-US" kern="1200" cap="all" baseline="0">
                <a:solidFill>
                  <a:srgbClr val="FFFFFF"/>
                </a:solidFill>
                <a:latin typeface="+mn-lt"/>
                <a:ea typeface="+mn-ea"/>
                <a:cs typeface="+mn-cs"/>
              </a:rPr>
              <a:t>TrainRDM (Rome) - Data Governance and Management</a:t>
            </a:r>
          </a:p>
        </p:txBody>
      </p:sp>
      <p:pic>
        <p:nvPicPr>
          <p:cNvPr id="6" name="Content Placeholder 5">
            <a:extLst>
              <a:ext uri="{FF2B5EF4-FFF2-40B4-BE49-F238E27FC236}">
                <a16:creationId xmlns:a16="http://schemas.microsoft.com/office/drawing/2014/main" id="{5ACD6395-8C67-4263-B80F-E0EE641A59E5}"/>
              </a:ext>
            </a:extLst>
          </p:cNvPr>
          <p:cNvPicPr>
            <a:picLocks noGrp="1"/>
          </p:cNvPicPr>
          <p:nvPr>
            <p:ph idx="1"/>
          </p:nvPr>
        </p:nvPicPr>
        <p:blipFill rotWithShape="1">
          <a:blip r:embed="rId3"/>
          <a:srcRect l="11106" r="19649" b="-1"/>
          <a:stretch/>
        </p:blipFill>
        <p:spPr>
          <a:xfrm>
            <a:off x="5608730" y="1350085"/>
            <a:ext cx="5384852" cy="5043628"/>
          </a:xfrm>
          <a:prstGeom prst="rect">
            <a:avLst/>
          </a:prstGeom>
        </p:spPr>
      </p:pic>
      <p:sp>
        <p:nvSpPr>
          <p:cNvPr id="5" name="Slide Number Placeholder 4">
            <a:extLst>
              <a:ext uri="{FF2B5EF4-FFF2-40B4-BE49-F238E27FC236}">
                <a16:creationId xmlns:a16="http://schemas.microsoft.com/office/drawing/2014/main" id="{09EC0339-5F3E-44C1-A84F-F274AC4E5A1A}"/>
              </a:ext>
            </a:extLst>
          </p:cNvPr>
          <p:cNvSpPr>
            <a:spLocks noGrp="1"/>
          </p:cNvSpPr>
          <p:nvPr>
            <p:ph type="sldNum" sz="quarter" idx="12"/>
          </p:nvPr>
        </p:nvSpPr>
        <p:spPr>
          <a:xfrm>
            <a:off x="10993582" y="6446838"/>
            <a:ext cx="78001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A98EE3D-8CD1-4C3F-BD1C-C98C9596463C}" type="slidenum">
              <a:rPr kumimoji="0" lang="en-US" sz="1050"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19</a:t>
            </a:fld>
            <a:endParaRPr kumimoji="0" lang="en-US" sz="1050" b="0" i="0" u="none" strike="noStrike" cap="none" spc="0" normalizeH="0" baseline="0" noProof="0">
              <a:ln>
                <a:noFill/>
              </a:ln>
              <a:effectLst/>
              <a:uLnTx/>
              <a:uFillTx/>
            </a:endParaRPr>
          </a:p>
        </p:txBody>
      </p:sp>
      <p:sp>
        <p:nvSpPr>
          <p:cNvPr id="4" name="Date Placeholder 3">
            <a:extLst>
              <a:ext uri="{FF2B5EF4-FFF2-40B4-BE49-F238E27FC236}">
                <a16:creationId xmlns:a16="http://schemas.microsoft.com/office/drawing/2014/main" id="{454B1BA9-E075-EA5A-9B91-B75E3B3CAA45}"/>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83707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BF0B-BC22-6714-A4A5-AE48164A20DF}"/>
              </a:ext>
            </a:extLst>
          </p:cNvPr>
          <p:cNvSpPr>
            <a:spLocks noGrp="1"/>
          </p:cNvSpPr>
          <p:nvPr>
            <p:ph type="title"/>
          </p:nvPr>
        </p:nvSpPr>
        <p:spPr/>
        <p:txBody>
          <a:bodyPr/>
          <a:lstStyle/>
          <a:p>
            <a:r>
              <a:rPr lang="en-GB" dirty="0"/>
              <a:t>Introduction, Concepts, Rationale</a:t>
            </a:r>
          </a:p>
        </p:txBody>
      </p:sp>
      <p:sp>
        <p:nvSpPr>
          <p:cNvPr id="5" name="Text Placeholder 4">
            <a:extLst>
              <a:ext uri="{FF2B5EF4-FFF2-40B4-BE49-F238E27FC236}">
                <a16:creationId xmlns:a16="http://schemas.microsoft.com/office/drawing/2014/main" id="{C62BB99C-10D8-85AD-4730-32BFC398713D}"/>
              </a:ext>
            </a:extLst>
          </p:cNvPr>
          <p:cNvSpPr>
            <a:spLocks noGrp="1"/>
          </p:cNvSpPr>
          <p:nvPr>
            <p:ph type="body" idx="1"/>
          </p:nvPr>
        </p:nvSpPr>
        <p:spPr/>
        <p:txBody>
          <a:bodyPr/>
          <a:lstStyle/>
          <a:p>
            <a:r>
              <a:rPr lang="en-GB" dirty="0"/>
              <a:t>Part I</a:t>
            </a:r>
          </a:p>
        </p:txBody>
      </p:sp>
      <p:sp>
        <p:nvSpPr>
          <p:cNvPr id="2" name="Date Placeholder 1">
            <a:extLst>
              <a:ext uri="{FF2B5EF4-FFF2-40B4-BE49-F238E27FC236}">
                <a16:creationId xmlns:a16="http://schemas.microsoft.com/office/drawing/2014/main" id="{E0005BA0-5BDA-743B-D0C0-88F02990FB48}"/>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DE78DDD6-CB7B-35FB-2CA4-43B6C04D5F93}"/>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AB4A2EB6-022F-BD5A-C7C6-D507FB12173B}"/>
              </a:ext>
            </a:extLst>
          </p:cNvPr>
          <p:cNvSpPr>
            <a:spLocks noGrp="1"/>
          </p:cNvSpPr>
          <p:nvPr>
            <p:ph type="sldNum" sz="quarter" idx="12"/>
          </p:nvPr>
        </p:nvSpPr>
        <p:spPr/>
        <p:txBody>
          <a:bodyPr/>
          <a:lstStyle/>
          <a:p>
            <a:fld id="{A02EAEBA-57A2-42DD-BF0A-88E664E0E084}" type="slidenum">
              <a:rPr lang="en-US" smtClean="0"/>
              <a:t>2</a:t>
            </a:fld>
            <a:endParaRPr lang="en-US"/>
          </a:p>
        </p:txBody>
      </p:sp>
    </p:spTree>
    <p:extLst>
      <p:ext uri="{BB962C8B-B14F-4D97-AF65-F5344CB8AC3E}">
        <p14:creationId xmlns:p14="http://schemas.microsoft.com/office/powerpoint/2010/main" val="256632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BF0B-BC22-6714-A4A5-AE48164A20DF}"/>
              </a:ext>
            </a:extLst>
          </p:cNvPr>
          <p:cNvSpPr>
            <a:spLocks noGrp="1"/>
          </p:cNvSpPr>
          <p:nvPr>
            <p:ph type="title"/>
          </p:nvPr>
        </p:nvSpPr>
        <p:spPr/>
        <p:txBody>
          <a:bodyPr/>
          <a:lstStyle/>
          <a:p>
            <a:r>
              <a:rPr lang="en-GB" dirty="0"/>
              <a:t>DGM Building Blocks</a:t>
            </a:r>
          </a:p>
        </p:txBody>
      </p:sp>
      <p:sp>
        <p:nvSpPr>
          <p:cNvPr id="5" name="Text Placeholder 4">
            <a:extLst>
              <a:ext uri="{FF2B5EF4-FFF2-40B4-BE49-F238E27FC236}">
                <a16:creationId xmlns:a16="http://schemas.microsoft.com/office/drawing/2014/main" id="{C62BB99C-10D8-85AD-4730-32BFC398713D}"/>
              </a:ext>
            </a:extLst>
          </p:cNvPr>
          <p:cNvSpPr>
            <a:spLocks noGrp="1"/>
          </p:cNvSpPr>
          <p:nvPr>
            <p:ph type="body" idx="1"/>
          </p:nvPr>
        </p:nvSpPr>
        <p:spPr/>
        <p:txBody>
          <a:bodyPr/>
          <a:lstStyle/>
          <a:p>
            <a:r>
              <a:rPr lang="en-GB" dirty="0"/>
              <a:t>Part III</a:t>
            </a:r>
          </a:p>
        </p:txBody>
      </p:sp>
      <p:sp>
        <p:nvSpPr>
          <p:cNvPr id="2" name="Date Placeholder 1">
            <a:extLst>
              <a:ext uri="{FF2B5EF4-FFF2-40B4-BE49-F238E27FC236}">
                <a16:creationId xmlns:a16="http://schemas.microsoft.com/office/drawing/2014/main" id="{0FF8B542-0AB8-040A-1742-9B5E23EA3DCE}"/>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8FE91F66-BA30-6962-7AFD-09C512E77DDE}"/>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6C17C3F0-3277-916F-F450-3449EC5558A4}"/>
              </a:ext>
            </a:extLst>
          </p:cNvPr>
          <p:cNvSpPr>
            <a:spLocks noGrp="1"/>
          </p:cNvSpPr>
          <p:nvPr>
            <p:ph type="sldNum" sz="quarter" idx="12"/>
          </p:nvPr>
        </p:nvSpPr>
        <p:spPr/>
        <p:txBody>
          <a:bodyPr/>
          <a:lstStyle/>
          <a:p>
            <a:fld id="{A02EAEBA-57A2-42DD-BF0A-88E664E0E084}" type="slidenum">
              <a:rPr lang="en-US" smtClean="0"/>
              <a:t>20</a:t>
            </a:fld>
            <a:endParaRPr lang="en-US"/>
          </a:p>
        </p:txBody>
      </p:sp>
    </p:spTree>
    <p:extLst>
      <p:ext uri="{BB962C8B-B14F-4D97-AF65-F5344CB8AC3E}">
        <p14:creationId xmlns:p14="http://schemas.microsoft.com/office/powerpoint/2010/main" val="3914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Data Strategy</a:t>
            </a:r>
          </a:p>
        </p:txBody>
      </p:sp>
      <p:pic>
        <p:nvPicPr>
          <p:cNvPr id="5" name="Picture 4"/>
          <p:cNvPicPr>
            <a:picLocks noChangeAspect="1"/>
          </p:cNvPicPr>
          <p:nvPr/>
        </p:nvPicPr>
        <p:blipFill>
          <a:blip r:embed="rId3"/>
          <a:stretch>
            <a:fillRect/>
          </a:stretch>
        </p:blipFill>
        <p:spPr>
          <a:xfrm>
            <a:off x="4854554" y="2066068"/>
            <a:ext cx="6809316" cy="4218336"/>
          </a:xfrm>
          <a:prstGeom prst="rect">
            <a:avLst/>
          </a:prstGeom>
        </p:spPr>
      </p:pic>
      <p:sp>
        <p:nvSpPr>
          <p:cNvPr id="6" name="Slide Number Placeholder 5">
            <a:extLst>
              <a:ext uri="{FF2B5EF4-FFF2-40B4-BE49-F238E27FC236}">
                <a16:creationId xmlns:a16="http://schemas.microsoft.com/office/drawing/2014/main" id="{3C6AEA98-1828-4C58-9F2F-E9DEFC111E6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TextBox 6">
            <a:extLst>
              <a:ext uri="{FF2B5EF4-FFF2-40B4-BE49-F238E27FC236}">
                <a16:creationId xmlns:a16="http://schemas.microsoft.com/office/drawing/2014/main" id="{60395FDF-9E5F-4AB6-A910-4E515B8837EA}"/>
              </a:ext>
            </a:extLst>
          </p:cNvPr>
          <p:cNvSpPr txBox="1"/>
          <p:nvPr/>
        </p:nvSpPr>
        <p:spPr>
          <a:xfrm>
            <a:off x="897376" y="2066068"/>
            <a:ext cx="4063730"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A strategy is “a set of choices and decisions that together chart a high-level course of action to achieve high-level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goals. …  A strategic plan is a high-level course of action to achieve high-level goals.” (DMBOK)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rPr>
              <a:t>“Data strategy must come from an understanding of the data needs inherent in the business strategy: what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rPr>
              <a:t>the organization needs, how it will get the data, how it will manage it and ensure its reliability over time, and how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rPr>
              <a:t>will utilize it.”</a:t>
            </a:r>
          </a:p>
        </p:txBody>
      </p:sp>
      <p:sp>
        <p:nvSpPr>
          <p:cNvPr id="3" name="Footer Placeholder 2">
            <a:extLst>
              <a:ext uri="{FF2B5EF4-FFF2-40B4-BE49-F238E27FC236}">
                <a16:creationId xmlns:a16="http://schemas.microsoft.com/office/drawing/2014/main" id="{B6D38707-E677-56C4-D272-AA675DA9D819}"/>
              </a:ext>
            </a:extLst>
          </p:cNvPr>
          <p:cNvSpPr>
            <a:spLocks noGrp="1"/>
          </p:cNvSpPr>
          <p:nvPr>
            <p:ph type="ftr" sz="quarter" idx="11"/>
          </p:nvPr>
        </p:nvSpPr>
        <p:spPr/>
        <p:txBody>
          <a:bodyPr/>
          <a:lstStyle/>
          <a:p>
            <a:r>
              <a:rPr lang="en-US"/>
              <a:t>TrainRDM (Rome) - Data Governance and Management</a:t>
            </a:r>
            <a:endParaRPr lang="en-US" dirty="0"/>
          </a:p>
        </p:txBody>
      </p:sp>
      <p:sp>
        <p:nvSpPr>
          <p:cNvPr id="4" name="Date Placeholder 3">
            <a:extLst>
              <a:ext uri="{FF2B5EF4-FFF2-40B4-BE49-F238E27FC236}">
                <a16:creationId xmlns:a16="http://schemas.microsoft.com/office/drawing/2014/main" id="{A7CBD01B-39E0-456E-ADB6-0E4C08C57B93}"/>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057243946"/>
      </p:ext>
    </p:extLst>
  </p:cSld>
  <p:clrMapOvr>
    <a:masterClrMapping/>
  </p:clrMapOvr>
  <mc:AlternateContent xmlns:mc="http://schemas.openxmlformats.org/markup-compatibility/2006" xmlns:p14="http://schemas.microsoft.com/office/powerpoint/2010/main">
    <mc:Choice Requires="p14">
      <p:transition spd="slow" p14:dur="2000" advTm="114409"/>
    </mc:Choice>
    <mc:Fallback xmlns="">
      <p:transition spd="slow" advTm="11440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31C2-18A7-4615-B14E-36CA2C8A9221}"/>
              </a:ext>
            </a:extLst>
          </p:cNvPr>
          <p:cNvSpPr>
            <a:spLocks noGrp="1"/>
          </p:cNvSpPr>
          <p:nvPr>
            <p:ph type="title"/>
          </p:nvPr>
        </p:nvSpPr>
        <p:spPr/>
        <p:txBody>
          <a:bodyPr/>
          <a:lstStyle/>
          <a:p>
            <a:r>
              <a:rPr lang="en-US" dirty="0"/>
              <a:t>Data principles</a:t>
            </a:r>
            <a:endParaRPr lang="en-IE" dirty="0"/>
          </a:p>
        </p:txBody>
      </p:sp>
      <p:sp>
        <p:nvSpPr>
          <p:cNvPr id="3" name="Content Placeholder 2">
            <a:extLst>
              <a:ext uri="{FF2B5EF4-FFF2-40B4-BE49-F238E27FC236}">
                <a16:creationId xmlns:a16="http://schemas.microsoft.com/office/drawing/2014/main" id="{88C9D520-F200-4C9D-B630-D340253CF753}"/>
              </a:ext>
            </a:extLst>
          </p:cNvPr>
          <p:cNvSpPr>
            <a:spLocks noGrp="1"/>
          </p:cNvSpPr>
          <p:nvPr>
            <p:ph idx="1"/>
          </p:nvPr>
        </p:nvSpPr>
        <p:spPr>
          <a:xfrm>
            <a:off x="1097280" y="2108201"/>
            <a:ext cx="7419975" cy="3796488"/>
          </a:xfrm>
        </p:spPr>
        <p:txBody>
          <a:bodyPr/>
          <a:lstStyle/>
          <a:p>
            <a:pPr algn="just">
              <a:lnSpc>
                <a:spcPts val="1800"/>
              </a:lnSpc>
              <a:spcAft>
                <a:spcPts val="800"/>
              </a:spcAft>
            </a:pPr>
            <a:r>
              <a:rPr lang="en-IE" sz="1800" dirty="0">
                <a:solidFill>
                  <a:srgbClr val="3D3B49"/>
                </a:solidFill>
                <a:effectLst/>
                <a:latin typeface="Charis"/>
                <a:ea typeface="Times New Roman" panose="02020603050405020304" pitchFamily="18" charset="0"/>
                <a:cs typeface="Times New Roman" panose="02020603050405020304" pitchFamily="18" charset="0"/>
              </a:rPr>
              <a:t>The DMBOK defines (organisational) data principles as: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ts val="1800"/>
              </a:lnSpc>
              <a:spcAft>
                <a:spcPts val="800"/>
              </a:spcAft>
            </a:pPr>
            <a:r>
              <a:rPr lang="en-IE" sz="1600" dirty="0">
                <a:solidFill>
                  <a:srgbClr val="3D3B49"/>
                </a:solidFill>
                <a:effectLst/>
                <a:latin typeface="Charis"/>
                <a:ea typeface="Times New Roman" panose="02020603050405020304" pitchFamily="18" charset="0"/>
                <a:cs typeface="Times New Roman" panose="02020603050405020304" pitchFamily="18" charset="0"/>
              </a:rPr>
              <a:t>A fundamental law, doctrine, premise, or assumption</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ts val="1800"/>
              </a:lnSpc>
              <a:spcAft>
                <a:spcPts val="800"/>
              </a:spcAft>
            </a:pPr>
            <a:r>
              <a:rPr lang="en-IE" sz="1600" dirty="0">
                <a:solidFill>
                  <a:srgbClr val="3D3B49"/>
                </a:solidFill>
                <a:effectLst/>
                <a:latin typeface="Charis"/>
                <a:ea typeface="Times New Roman" panose="02020603050405020304" pitchFamily="18" charset="0"/>
                <a:cs typeface="Times New Roman" panose="02020603050405020304" pitchFamily="18" charset="0"/>
              </a:rPr>
              <a:t>A rule or code of conduct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solidFill>
                  <a:srgbClr val="3D3B49"/>
                </a:solidFill>
                <a:effectLst/>
                <a:latin typeface="Charis"/>
                <a:ea typeface="Times New Roman" panose="02020603050405020304" pitchFamily="18" charset="0"/>
                <a:cs typeface="Times New Roman" panose="02020603050405020304" pitchFamily="18" charset="0"/>
              </a:rPr>
              <a:t>Principles are statements of philosophy (or core beliefs) around policies and behaviours around data governance to be used as guidance for procedures and decision-making efforts (</a:t>
            </a:r>
            <a:r>
              <a:rPr lang="en-IE" sz="1800" dirty="0" err="1">
                <a:solidFill>
                  <a:srgbClr val="3D3B49"/>
                </a:solidFill>
                <a:effectLst/>
                <a:latin typeface="Charis"/>
                <a:ea typeface="Times New Roman" panose="02020603050405020304" pitchFamily="18" charset="0"/>
                <a:cs typeface="Times New Roman" panose="02020603050405020304" pitchFamily="18" charset="0"/>
              </a:rPr>
              <a:t>Ladley</a:t>
            </a:r>
            <a:r>
              <a:rPr lang="en-IE" sz="1800" dirty="0">
                <a:solidFill>
                  <a:srgbClr val="3D3B49"/>
                </a:solidFill>
                <a:effectLst/>
                <a:latin typeface="Charis"/>
                <a:ea typeface="Times New Roman" panose="02020603050405020304" pitchFamily="18" charset="0"/>
                <a:cs typeface="Times New Roman" panose="02020603050405020304" pitchFamily="18" charset="0"/>
              </a:rPr>
              <a:t>)</a:t>
            </a:r>
          </a:p>
          <a:p>
            <a:r>
              <a:rPr lang="en-IE" sz="1800" dirty="0">
                <a:solidFill>
                  <a:srgbClr val="3D3B49"/>
                </a:solidFill>
                <a:latin typeface="Charis"/>
                <a:ea typeface="Times New Roman" panose="02020603050405020304" pitchFamily="18" charset="0"/>
                <a:cs typeface="Times New Roman" panose="02020603050405020304" pitchFamily="18" charset="0"/>
              </a:rPr>
              <a:t>While principles are to some extent generic (e.g. “data should be treated as an asset”), they must be adapted to the circumstances of an organisation.</a:t>
            </a:r>
          </a:p>
          <a:p>
            <a:r>
              <a:rPr lang="en-IE" sz="1800" dirty="0">
                <a:solidFill>
                  <a:srgbClr val="3D3B49"/>
                </a:solidFill>
                <a:effectLst/>
                <a:latin typeface="Charis"/>
                <a:ea typeface="Times New Roman" panose="02020603050405020304" pitchFamily="18" charset="0"/>
                <a:cs typeface="Times New Roman" panose="02020603050405020304" pitchFamily="18" charset="0"/>
              </a:rPr>
              <a:t>They should be combined with policies to pro</a:t>
            </a:r>
            <a:r>
              <a:rPr lang="en-IE" sz="1800" dirty="0">
                <a:solidFill>
                  <a:srgbClr val="3D3B49"/>
                </a:solidFill>
                <a:latin typeface="Charis"/>
                <a:ea typeface="Times New Roman" panose="02020603050405020304" pitchFamily="18" charset="0"/>
                <a:cs typeface="Times New Roman" panose="02020603050405020304" pitchFamily="18" charset="0"/>
              </a:rPr>
              <a:t>duce specific standards, controls and processes that make up DG&amp;M operations.</a:t>
            </a:r>
            <a:endParaRPr lang="en-IE" sz="1800" dirty="0">
              <a:solidFill>
                <a:srgbClr val="3D3B49"/>
              </a:solidFill>
              <a:effectLst/>
              <a:latin typeface="Charis"/>
              <a:ea typeface="Times New Roman" panose="02020603050405020304" pitchFamily="18" charset="0"/>
              <a:cs typeface="Times New Roman" panose="02020603050405020304" pitchFamily="18" charset="0"/>
            </a:endParaRPr>
          </a:p>
          <a:p>
            <a:endParaRPr lang="en-IE" dirty="0"/>
          </a:p>
        </p:txBody>
      </p:sp>
      <p:sp>
        <p:nvSpPr>
          <p:cNvPr id="4" name="Slide Number Placeholder 3">
            <a:extLst>
              <a:ext uri="{FF2B5EF4-FFF2-40B4-BE49-F238E27FC236}">
                <a16:creationId xmlns:a16="http://schemas.microsoft.com/office/drawing/2014/main" id="{0BF25F7C-9A9F-456B-B0BA-324419D7149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5" name="Picture 4" descr="image">
            <a:extLst>
              <a:ext uri="{FF2B5EF4-FFF2-40B4-BE49-F238E27FC236}">
                <a16:creationId xmlns:a16="http://schemas.microsoft.com/office/drawing/2014/main" id="{3BEAC192-E2D5-4C6C-A360-759BEB9ABF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17255" y="2643187"/>
            <a:ext cx="2638425" cy="1571625"/>
          </a:xfrm>
          <a:prstGeom prst="rect">
            <a:avLst/>
          </a:prstGeom>
          <a:noFill/>
          <a:ln>
            <a:noFill/>
          </a:ln>
        </p:spPr>
      </p:pic>
      <p:sp>
        <p:nvSpPr>
          <p:cNvPr id="6" name="Footer Placeholder 5">
            <a:extLst>
              <a:ext uri="{FF2B5EF4-FFF2-40B4-BE49-F238E27FC236}">
                <a16:creationId xmlns:a16="http://schemas.microsoft.com/office/drawing/2014/main" id="{4D22288D-736F-7683-9802-7A77B5332687}"/>
              </a:ext>
            </a:extLst>
          </p:cNvPr>
          <p:cNvSpPr>
            <a:spLocks noGrp="1"/>
          </p:cNvSpPr>
          <p:nvPr>
            <p:ph type="ftr" sz="quarter" idx="11"/>
          </p:nvPr>
        </p:nvSpPr>
        <p:spPr/>
        <p:txBody>
          <a:bodyPr/>
          <a:lstStyle/>
          <a:p>
            <a:r>
              <a:rPr lang="en-US"/>
              <a:t>TrainRDM (Rome) - Data Governance and Management</a:t>
            </a:r>
            <a:endParaRPr lang="en-US" dirty="0"/>
          </a:p>
        </p:txBody>
      </p:sp>
      <p:sp>
        <p:nvSpPr>
          <p:cNvPr id="7" name="Date Placeholder 6">
            <a:extLst>
              <a:ext uri="{FF2B5EF4-FFF2-40B4-BE49-F238E27FC236}">
                <a16:creationId xmlns:a16="http://schemas.microsoft.com/office/drawing/2014/main" id="{EF7C0BA6-A410-21BB-49F5-FFE33CBF1BA7}"/>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489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What is a data management policy?</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a:xfrm>
            <a:off x="1097280" y="2108201"/>
            <a:ext cx="6400800" cy="3977639"/>
          </a:xfrm>
        </p:spPr>
        <p:txBody>
          <a:bodyPr>
            <a:normAutofit/>
          </a:bodyPr>
          <a:lstStyle/>
          <a:p>
            <a:r>
              <a:rPr lang="en-US" sz="3200" dirty="0"/>
              <a:t>A </a:t>
            </a:r>
            <a:r>
              <a:rPr lang="en-US" sz="3200" b="1" dirty="0"/>
              <a:t>data management policy</a:t>
            </a:r>
            <a:r>
              <a:rPr lang="en-US" sz="3200" dirty="0"/>
              <a:t> addresses the operating </a:t>
            </a:r>
            <a:r>
              <a:rPr lang="en-US" sz="3200" b="1" dirty="0"/>
              <a:t>policy</a:t>
            </a:r>
            <a:r>
              <a:rPr lang="en-US" sz="3200" dirty="0"/>
              <a:t> that focuses on the </a:t>
            </a:r>
            <a:r>
              <a:rPr lang="en-US" sz="3200" b="1" dirty="0"/>
              <a:t>management</a:t>
            </a:r>
            <a:r>
              <a:rPr lang="en-US" sz="3200" dirty="0"/>
              <a:t> and </a:t>
            </a:r>
            <a:r>
              <a:rPr lang="en-US" sz="3200" b="1" dirty="0"/>
              <a:t>governance</a:t>
            </a:r>
            <a:r>
              <a:rPr lang="en-US" sz="3200" dirty="0"/>
              <a:t> of </a:t>
            </a:r>
            <a:r>
              <a:rPr lang="en-US" sz="3200" b="1" dirty="0"/>
              <a:t>data</a:t>
            </a:r>
            <a:r>
              <a:rPr lang="en-US" sz="3200" dirty="0"/>
              <a:t> assets and is a cornerstone of governing enterprise </a:t>
            </a:r>
            <a:r>
              <a:rPr lang="en-US" sz="3200" b="1" dirty="0"/>
              <a:t>data</a:t>
            </a:r>
            <a:r>
              <a:rPr lang="en-US" sz="3200" dirty="0"/>
              <a:t> assets.</a:t>
            </a:r>
            <a:endParaRPr lang="en-IE" sz="3200"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2290" name="Picture 2" descr="Are policies mandatory and guidelines optional? - (ISC)² Blog">
            <a:extLst>
              <a:ext uri="{FF2B5EF4-FFF2-40B4-BE49-F238E27FC236}">
                <a16:creationId xmlns:a16="http://schemas.microsoft.com/office/drawing/2014/main" id="{1D73DAEF-A032-4A44-A745-A57784098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541" y="2149148"/>
            <a:ext cx="3575655" cy="297149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96F3DB14-542A-932F-9F71-4DD3993E5ED2}"/>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2570323A-EA8E-BF58-8988-E69CB4D0CC4D}"/>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1399438932"/>
      </p:ext>
    </p:extLst>
  </p:cSld>
  <p:clrMapOvr>
    <a:masterClrMapping/>
  </p:clrMapOvr>
  <mc:AlternateContent xmlns:mc="http://schemas.openxmlformats.org/markup-compatibility/2006" xmlns:p14="http://schemas.microsoft.com/office/powerpoint/2010/main">
    <mc:Choice Requires="p14">
      <p:transition spd="slow" p14:dur="2000" advTm="61935"/>
    </mc:Choice>
    <mc:Fallback xmlns="">
      <p:transition spd="slow" advTm="6193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a:xfrm>
            <a:off x="1251677" y="382385"/>
            <a:ext cx="10206893" cy="929292"/>
          </a:xfrm>
        </p:spPr>
        <p:txBody>
          <a:bodyPr>
            <a:normAutofit/>
          </a:bodyPr>
          <a:lstStyle/>
          <a:p>
            <a:r>
              <a:rPr lang="en-US" dirty="0"/>
              <a:t>Data Standards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a:xfrm>
            <a:off x="542505" y="1964807"/>
            <a:ext cx="6860243" cy="4583770"/>
          </a:xfrm>
        </p:spPr>
        <p:txBody>
          <a:bodyPr>
            <a:normAutofit fontScale="92500" lnSpcReduction="10000"/>
          </a:bodyPr>
          <a:lstStyle/>
          <a:p>
            <a:pPr marL="342900" lvl="0" indent="-342900">
              <a:lnSpc>
                <a:spcPct val="100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 standard is defined as “something set up and established by authority as a rule for the measure of quantity, weight, extent, value, or quality.”</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By adopting a standard, an organization makes a decision once and codifies it in a </a:t>
            </a:r>
            <a:r>
              <a:rPr lang="en-IE" sz="1400" dirty="0">
                <a:effectLst/>
                <a:latin typeface="Calibri" panose="020F0502020204030204" pitchFamily="34" charset="0"/>
                <a:ea typeface="Calibri" panose="020F0502020204030204" pitchFamily="34" charset="0"/>
                <a:cs typeface="Times New Roman" panose="02020603050405020304" pitchFamily="18" charset="0"/>
              </a:rPr>
              <a:t>set</a:t>
            </a:r>
            <a:r>
              <a:rPr lang="en-US" sz="1400" dirty="0">
                <a:effectLst/>
                <a:latin typeface="Calibri" panose="020F0502020204030204" pitchFamily="34" charset="0"/>
                <a:ea typeface="Calibri" panose="020F0502020204030204" pitchFamily="34" charset="0"/>
                <a:cs typeface="Times New Roman" panose="02020603050405020304" pitchFamily="18" charset="0"/>
              </a:rPr>
              <a:t> of assertions (the standard). It does not need to make the same decision all over again for each project.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DG standards should be mandatory. Enforcing standards should promote consistent results from the processes using them.</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Drafted by data management professionals but reviewed, approved and adopted by the Data Governance Council.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Data standards must be effectively communicated, monitored, and periodically reviewed and updated.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Examples of data standards might include:</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Data Architecture: Enterprise data models, tool standards, and system naming conventions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Acceptable use policies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Data Quality standards (timeliness, accuracy)</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Data security standards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Aft>
                <a:spcPts val="80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Use of data for data analytics and presentation purposes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text, sky, outdoor, sign&#10;&#10;Description automatically generated">
            <a:extLst>
              <a:ext uri="{FF2B5EF4-FFF2-40B4-BE49-F238E27FC236}">
                <a16:creationId xmlns:a16="http://schemas.microsoft.com/office/drawing/2014/main" id="{BF259280-FED7-440F-AC1F-4157C31E2F8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
          <a:stretch/>
        </p:blipFill>
        <p:spPr>
          <a:xfrm>
            <a:off x="7598400" y="219735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a:xfrm>
            <a:off x="8610601" y="6375679"/>
            <a:ext cx="2819399" cy="34579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43DA7A0-CE2E-4C1F-BFF8-E6494234F4F6}" type="slidenum">
              <a:rPr kumimoji="0" lang="en-IE" sz="900" b="0" i="0" u="none" strike="noStrike" kern="1200" cap="none" spc="0" normalizeH="0" baseline="0" noProof="0">
                <a:ln>
                  <a:noFill/>
                </a:ln>
                <a:solidFill>
                  <a:prstClr val="black">
                    <a:lumMod val="65000"/>
                    <a:lumOff val="35000"/>
                  </a:prstClr>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24</a:t>
            </a:fld>
            <a:endParaRPr kumimoji="0" lang="en-IE" sz="900" b="0" i="0" u="none" strike="noStrike" kern="1200" cap="none" spc="0" normalizeH="0" baseline="0" noProof="0">
              <a:ln>
                <a:noFill/>
              </a:ln>
              <a:solidFill>
                <a:prstClr val="black">
                  <a:lumMod val="65000"/>
                  <a:lumOff val="35000"/>
                </a:prstClr>
              </a:solidFill>
              <a:effectLst/>
              <a:uLnTx/>
              <a:uFillTx/>
              <a:latin typeface="Tw Cen MT" panose="020F0502020204030204"/>
              <a:ea typeface="+mn-ea"/>
              <a:cs typeface="+mn-cs"/>
            </a:endParaRPr>
          </a:p>
        </p:txBody>
      </p:sp>
      <p:sp>
        <p:nvSpPr>
          <p:cNvPr id="14" name="TextBox 13">
            <a:extLst>
              <a:ext uri="{FF2B5EF4-FFF2-40B4-BE49-F238E27FC236}">
                <a16:creationId xmlns:a16="http://schemas.microsoft.com/office/drawing/2014/main" id="{97849DA1-6680-4B4B-99A6-5950D5D9D6CD}"/>
              </a:ext>
            </a:extLst>
          </p:cNvPr>
          <p:cNvSpPr txBox="1"/>
          <p:nvPr/>
        </p:nvSpPr>
        <p:spPr>
          <a:xfrm>
            <a:off x="7770368" y="6004037"/>
            <a:ext cx="60939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a:ln>
                  <a:noFill/>
                </a:ln>
                <a:solidFill>
                  <a:srgbClr val="000000"/>
                </a:solidFill>
                <a:effectLst/>
                <a:uLnTx/>
                <a:uFillTx/>
                <a:latin typeface="Tw Cen MT" panose="020F0502020204030204"/>
                <a:ea typeface="+mn-ea"/>
                <a:cs typeface="+mn-cs"/>
              </a:rPr>
              <a:t>Text source:  DMBOK (2017)</a:t>
            </a:r>
            <a:endParaRPr kumimoji="0" lang="en-IE" sz="1800" b="0" i="1" u="none" strike="noStrike" kern="1200" cap="none" spc="0" normalizeH="0" baseline="0" noProof="0">
              <a:ln>
                <a:noFill/>
              </a:ln>
              <a:solidFill>
                <a:srgbClr val="000000"/>
              </a:solidFill>
              <a:effectLst/>
              <a:uLnTx/>
              <a:uFillTx/>
              <a:latin typeface="Tw Cen MT" panose="020F0502020204030204"/>
              <a:ea typeface="+mn-ea"/>
              <a:cs typeface="+mn-cs"/>
            </a:endParaRPr>
          </a:p>
        </p:txBody>
      </p:sp>
      <p:sp>
        <p:nvSpPr>
          <p:cNvPr id="8" name="TextBox 7">
            <a:extLst>
              <a:ext uri="{FF2B5EF4-FFF2-40B4-BE49-F238E27FC236}">
                <a16:creationId xmlns:a16="http://schemas.microsoft.com/office/drawing/2014/main" id="{99E41697-8F97-4709-AE3B-9E0E660B71DD}"/>
              </a:ext>
            </a:extLst>
          </p:cNvPr>
          <p:cNvSpPr txBox="1"/>
          <p:nvPr/>
        </p:nvSpPr>
        <p:spPr>
          <a:xfrm>
            <a:off x="9771145" y="6657945"/>
            <a:ext cx="2420855"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IE" sz="700" b="0" i="0" u="none" strike="noStrike" kern="1200" cap="none" spc="0" normalizeH="0" baseline="0" noProof="0">
                <a:ln>
                  <a:noFill/>
                </a:ln>
                <a:solidFill>
                  <a:srgbClr val="FFFFFF"/>
                </a:solidFill>
                <a:effectLst/>
                <a:uLnTx/>
                <a:uFillTx/>
                <a:latin typeface="Tw Cen MT" panose="020F0502020204030204"/>
                <a:ea typeface="+mn-ea"/>
                <a:cs typeface="+mn-cs"/>
                <a:hlinkClick r:id="rId4" tooltip="https://www.picpedia.org/highway-signs/s/standards.html">
                  <a:extLst>
                    <a:ext uri="{A12FA001-AC4F-418D-AE19-62706E023703}">
                      <ahyp:hlinkClr xmlns:ahyp="http://schemas.microsoft.com/office/drawing/2018/hyperlinkcolor" val="tx"/>
                    </a:ext>
                  </a:extLst>
                </a:hlinkClick>
              </a:rPr>
              <a:t>This Photo</a:t>
            </a:r>
            <a:r>
              <a:rPr kumimoji="0" lang="en-IE" sz="700" b="0" i="0" u="none" strike="noStrike" kern="1200" cap="none" spc="0" normalizeH="0" baseline="0" noProof="0">
                <a:ln>
                  <a:noFill/>
                </a:ln>
                <a:solidFill>
                  <a:srgbClr val="FFFFFF"/>
                </a:solidFill>
                <a:effectLst/>
                <a:uLnTx/>
                <a:uFillTx/>
                <a:latin typeface="Tw Cen MT" panose="020F0502020204030204"/>
                <a:ea typeface="+mn-ea"/>
                <a:cs typeface="+mn-cs"/>
              </a:rPr>
              <a:t> by Unknown Author is licensed under </a:t>
            </a:r>
            <a:r>
              <a:rPr kumimoji="0" lang="en-IE" sz="700" b="0" i="0" u="none" strike="noStrike" kern="1200" cap="none" spc="0" normalizeH="0" baseline="0" noProof="0">
                <a:ln>
                  <a:noFill/>
                </a:ln>
                <a:solidFill>
                  <a:srgbClr val="FFFFFF"/>
                </a:solidFill>
                <a:effectLst/>
                <a:uLnTx/>
                <a:uFillTx/>
                <a:latin typeface="Tw Cen MT" panose="020F0502020204030204"/>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kumimoji="0" lang="en-IE" sz="7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0326B176-A8CD-4AD9-BDD2-7F903F607BDE}"/>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97998DFC-BC37-7A27-8003-51B0D1084C74}"/>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4283274916"/>
      </p:ext>
    </p:extLst>
  </p:cSld>
  <p:clrMapOvr>
    <a:masterClrMapping/>
  </p:clrMapOvr>
  <mc:AlternateContent xmlns:mc="http://schemas.openxmlformats.org/markup-compatibility/2006" xmlns:p14="http://schemas.microsoft.com/office/powerpoint/2010/main">
    <mc:Choice Requires="p14">
      <p:transition spd="slow" p14:dur="2000" advTm="44418"/>
    </mc:Choice>
    <mc:Fallback xmlns="">
      <p:transition spd="slow" advTm="4441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a:xfrm>
            <a:off x="1251678" y="382385"/>
            <a:ext cx="10178322" cy="1492132"/>
          </a:xfrm>
        </p:spPr>
        <p:txBody>
          <a:bodyPr>
            <a:normAutofit/>
          </a:bodyPr>
          <a:lstStyle/>
          <a:p>
            <a:r>
              <a:rPr lang="en-US" dirty="0"/>
              <a:t>Data Procedures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a:xfrm>
            <a:off x="1251678" y="2286001"/>
            <a:ext cx="6015897" cy="3593591"/>
          </a:xfrm>
        </p:spPr>
        <p:txBody>
          <a:bodyPr>
            <a:normAutofit fontScale="92500" lnSpcReduction="10000"/>
          </a:bodyPr>
          <a:lstStyle/>
          <a:p>
            <a:r>
              <a:rPr lang="en-US" dirty="0"/>
              <a:t>Data management procedures assign responsibility for custody and security of all company data, allowing the company to control data consistently across various departments.</a:t>
            </a:r>
          </a:p>
          <a:p>
            <a:r>
              <a:rPr lang="en-US" dirty="0"/>
              <a:t>Can take several forms depending on data type and purpose (regulations, guidelines, constraints, documentation, access, disposal, standards)</a:t>
            </a:r>
            <a:endParaRPr lang="en-IE" dirty="0"/>
          </a:p>
        </p:txBody>
      </p:sp>
      <p:pic>
        <p:nvPicPr>
          <p:cNvPr id="14342" name="Picture 6" descr="Prepare policies and procedures for your organisation by ...">
            <a:extLst>
              <a:ext uri="{FF2B5EF4-FFF2-40B4-BE49-F238E27FC236}">
                <a16:creationId xmlns:a16="http://schemas.microsoft.com/office/drawing/2014/main" id="{8321B8D8-E173-48CF-AE61-28BE1928D3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98400" y="219735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a:xfrm>
            <a:off x="8610601" y="6375679"/>
            <a:ext cx="2819399" cy="34579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43DA7A0-CE2E-4C1F-BFF8-E6494234F4F6}" type="slidenum">
              <a:rPr kumimoji="0" lang="en-IE" sz="900" b="0" i="0" u="none" strike="noStrike" kern="1200" cap="none" spc="0" normalizeH="0" baseline="0" noProof="0">
                <a:ln>
                  <a:noFill/>
                </a:ln>
                <a:solidFill>
                  <a:prstClr val="black">
                    <a:lumMod val="65000"/>
                    <a:lumOff val="35000"/>
                  </a:prstClr>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25</a:t>
            </a:fld>
            <a:endParaRPr kumimoji="0" lang="en-IE" sz="900" b="0" i="0" u="none" strike="noStrike" kern="1200" cap="none" spc="0" normalizeH="0" baseline="0" noProof="0">
              <a:ln>
                <a:noFill/>
              </a:ln>
              <a:solidFill>
                <a:prstClr val="black">
                  <a:lumMod val="65000"/>
                  <a:lumOff val="35000"/>
                </a:prstClr>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4468482C-9897-C771-A072-776052B1C78F}"/>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85A70548-BC5B-7F67-BEBB-F3C027BD4249}"/>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255411085"/>
      </p:ext>
    </p:extLst>
  </p:cSld>
  <p:clrMapOvr>
    <a:masterClrMapping/>
  </p:clrMapOvr>
  <mc:AlternateContent xmlns:mc="http://schemas.openxmlformats.org/markup-compatibility/2006" xmlns:p14="http://schemas.microsoft.com/office/powerpoint/2010/main">
    <mc:Choice Requires="p14">
      <p:transition spd="slow" p14:dur="2000" advTm="55121"/>
    </mc:Choice>
    <mc:Fallback xmlns="">
      <p:transition spd="slow" advTm="5512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BF0B-BC22-6714-A4A5-AE48164A20DF}"/>
              </a:ext>
            </a:extLst>
          </p:cNvPr>
          <p:cNvSpPr>
            <a:spLocks noGrp="1"/>
          </p:cNvSpPr>
          <p:nvPr>
            <p:ph type="title"/>
          </p:nvPr>
        </p:nvSpPr>
        <p:spPr/>
        <p:txBody>
          <a:bodyPr/>
          <a:lstStyle/>
          <a:p>
            <a:r>
              <a:rPr lang="en-GB" dirty="0"/>
              <a:t>DGM Operational Model</a:t>
            </a:r>
          </a:p>
        </p:txBody>
      </p:sp>
      <p:sp>
        <p:nvSpPr>
          <p:cNvPr id="5" name="Text Placeholder 4">
            <a:extLst>
              <a:ext uri="{FF2B5EF4-FFF2-40B4-BE49-F238E27FC236}">
                <a16:creationId xmlns:a16="http://schemas.microsoft.com/office/drawing/2014/main" id="{C62BB99C-10D8-85AD-4730-32BFC398713D}"/>
              </a:ext>
            </a:extLst>
          </p:cNvPr>
          <p:cNvSpPr>
            <a:spLocks noGrp="1"/>
          </p:cNvSpPr>
          <p:nvPr>
            <p:ph type="body" idx="1"/>
          </p:nvPr>
        </p:nvSpPr>
        <p:spPr/>
        <p:txBody>
          <a:bodyPr/>
          <a:lstStyle/>
          <a:p>
            <a:r>
              <a:rPr lang="en-GB" dirty="0"/>
              <a:t>Part IV</a:t>
            </a:r>
          </a:p>
        </p:txBody>
      </p:sp>
      <p:sp>
        <p:nvSpPr>
          <p:cNvPr id="2" name="Date Placeholder 1">
            <a:extLst>
              <a:ext uri="{FF2B5EF4-FFF2-40B4-BE49-F238E27FC236}">
                <a16:creationId xmlns:a16="http://schemas.microsoft.com/office/drawing/2014/main" id="{0FF8B542-0AB8-040A-1742-9B5E23EA3DCE}"/>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8FE91F66-BA30-6962-7AFD-09C512E77DDE}"/>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6C17C3F0-3277-916F-F450-3449EC5558A4}"/>
              </a:ext>
            </a:extLst>
          </p:cNvPr>
          <p:cNvSpPr>
            <a:spLocks noGrp="1"/>
          </p:cNvSpPr>
          <p:nvPr>
            <p:ph type="sldNum" sz="quarter" idx="12"/>
          </p:nvPr>
        </p:nvSpPr>
        <p:spPr/>
        <p:txBody>
          <a:bodyPr/>
          <a:lstStyle/>
          <a:p>
            <a:fld id="{A02EAEBA-57A2-42DD-BF0A-88E664E0E084}" type="slidenum">
              <a:rPr lang="en-US" smtClean="0"/>
              <a:t>26</a:t>
            </a:fld>
            <a:endParaRPr lang="en-US"/>
          </a:p>
        </p:txBody>
      </p:sp>
    </p:spTree>
    <p:extLst>
      <p:ext uri="{BB962C8B-B14F-4D97-AF65-F5344CB8AC3E}">
        <p14:creationId xmlns:p14="http://schemas.microsoft.com/office/powerpoint/2010/main" val="328601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ir, indoor, wooden, dining&#10;&#10;Description automatically generated">
            <a:extLst>
              <a:ext uri="{FF2B5EF4-FFF2-40B4-BE49-F238E27FC236}">
                <a16:creationId xmlns:a16="http://schemas.microsoft.com/office/drawing/2014/main" id="{5FC2C142-9EB3-4417-90B7-4C7A76117E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
          <a:stretch/>
        </p:blipFill>
        <p:spPr>
          <a:xfrm>
            <a:off x="7338646" y="10"/>
            <a:ext cx="4853354" cy="6857990"/>
          </a:xfrm>
          <a:prstGeom prst="rect">
            <a:avLst/>
          </a:prstGeom>
        </p:spPr>
      </p:pic>
      <p:sp>
        <p:nvSpPr>
          <p:cNvPr id="2" name="Title 1">
            <a:extLst>
              <a:ext uri="{FF2B5EF4-FFF2-40B4-BE49-F238E27FC236}">
                <a16:creationId xmlns:a16="http://schemas.microsoft.com/office/drawing/2014/main" id="{8EFE0134-EA45-4E23-B8DD-1F6C75F8A01D}"/>
              </a:ext>
            </a:extLst>
          </p:cNvPr>
          <p:cNvSpPr>
            <a:spLocks noGrp="1"/>
          </p:cNvSpPr>
          <p:nvPr>
            <p:ph type="title"/>
          </p:nvPr>
        </p:nvSpPr>
        <p:spPr>
          <a:xfrm>
            <a:off x="765051" y="382385"/>
            <a:ext cx="6015897" cy="1492132"/>
          </a:xfrm>
        </p:spPr>
        <p:txBody>
          <a:bodyPr>
            <a:normAutofit/>
          </a:bodyPr>
          <a:lstStyle/>
          <a:p>
            <a:r>
              <a:rPr lang="en-US" dirty="0"/>
              <a:t>DG operating model</a:t>
            </a:r>
            <a:endParaRPr lang="en-IE" dirty="0"/>
          </a:p>
        </p:txBody>
      </p:sp>
      <p:sp>
        <p:nvSpPr>
          <p:cNvPr id="3" name="Content Placeholder 2">
            <a:extLst>
              <a:ext uri="{FF2B5EF4-FFF2-40B4-BE49-F238E27FC236}">
                <a16:creationId xmlns:a16="http://schemas.microsoft.com/office/drawing/2014/main" id="{043FE5B4-9AC9-4433-ACBF-21DBA969ECBA}"/>
              </a:ext>
            </a:extLst>
          </p:cNvPr>
          <p:cNvSpPr>
            <a:spLocks noGrp="1"/>
          </p:cNvSpPr>
          <p:nvPr>
            <p:ph idx="1"/>
          </p:nvPr>
        </p:nvSpPr>
        <p:spPr>
          <a:xfrm>
            <a:off x="666197" y="1874517"/>
            <a:ext cx="6542000" cy="4501162"/>
          </a:xfrm>
        </p:spPr>
        <p:txBody>
          <a:bodyPr>
            <a:normAutofit fontScale="92500" lnSpcReduction="20000"/>
          </a:bodyPr>
          <a:lstStyle/>
          <a:p>
            <a:pPr marL="0" indent="0">
              <a:lnSpc>
                <a:spcPct val="100000"/>
              </a:lnSpc>
              <a:buNone/>
            </a:pPr>
            <a:r>
              <a:rPr lang="en-US" sz="1800" dirty="0"/>
              <a:t>So far, we’ve considered a range of artefacts that might be developed as part of a DG programme such as data strategy, principles, policies and standards.</a:t>
            </a:r>
          </a:p>
          <a:p>
            <a:pPr marL="0" indent="0">
              <a:lnSpc>
                <a:spcPct val="100000"/>
              </a:lnSpc>
              <a:buNone/>
            </a:pPr>
            <a:r>
              <a:rPr lang="en-US" sz="1800" dirty="0"/>
              <a:t>But how are we going to implement a DG/DM system in practice?</a:t>
            </a:r>
          </a:p>
          <a:p>
            <a:pPr marL="0" indent="0">
              <a:lnSpc>
                <a:spcPct val="100000"/>
              </a:lnSpc>
              <a:buNone/>
            </a:pPr>
            <a:r>
              <a:rPr lang="en-US" sz="1800" dirty="0"/>
              <a:t>We need to consider an </a:t>
            </a:r>
            <a:r>
              <a:rPr lang="en-US" sz="1800" b="1" dirty="0"/>
              <a:t>operating model </a:t>
            </a:r>
            <a:r>
              <a:rPr lang="en-US" sz="1800" dirty="0"/>
              <a:t>or framework that sets out</a:t>
            </a:r>
          </a:p>
          <a:p>
            <a:pPr lvl="1">
              <a:lnSpc>
                <a:spcPct val="100000"/>
              </a:lnSpc>
            </a:pPr>
            <a:r>
              <a:rPr lang="en-US" dirty="0"/>
              <a:t>Defined roles and responsibilities, </a:t>
            </a:r>
          </a:p>
          <a:p>
            <a:pPr lvl="1">
              <a:lnSpc>
                <a:spcPct val="100000"/>
              </a:lnSpc>
            </a:pPr>
            <a:r>
              <a:rPr lang="en-US" dirty="0"/>
              <a:t>Clear decision-making processes. </a:t>
            </a:r>
          </a:p>
          <a:p>
            <a:pPr marL="0" indent="0">
              <a:lnSpc>
                <a:spcPct val="100000"/>
              </a:lnSpc>
              <a:buNone/>
            </a:pPr>
            <a:r>
              <a:rPr lang="en-US" sz="1800" b="1" dirty="0"/>
              <a:t>In short, we need to describe how people and functions will collaborate to deliver the aims and principles of the DG programme.</a:t>
            </a:r>
          </a:p>
          <a:p>
            <a:pPr marL="0" indent="0">
              <a:lnSpc>
                <a:spcPct val="100000"/>
              </a:lnSpc>
              <a:buNone/>
            </a:pPr>
            <a:r>
              <a:rPr lang="en-US" sz="1800" dirty="0"/>
              <a:t>Remember, “one size doesn’t fit all” and while the DG have common goals, their operating models will vary according to an organisation's functions, its geographical scope, its culture, its organisational structure, the “maturity” of its data systems, its motivation for change etc. etc.</a:t>
            </a:r>
          </a:p>
          <a:p>
            <a:pPr>
              <a:lnSpc>
                <a:spcPct val="100000"/>
              </a:lnSpc>
            </a:pPr>
            <a:endParaRPr lang="en-IE" sz="1300" dirty="0"/>
          </a:p>
        </p:txBody>
      </p:sp>
      <p:sp>
        <p:nvSpPr>
          <p:cNvPr id="5" name="Slide Number Placeholder 4">
            <a:extLst>
              <a:ext uri="{FF2B5EF4-FFF2-40B4-BE49-F238E27FC236}">
                <a16:creationId xmlns:a16="http://schemas.microsoft.com/office/drawing/2014/main" id="{CFA4B2DA-1A1D-4875-896F-6D185B6FFCA1}"/>
              </a:ext>
            </a:extLst>
          </p:cNvPr>
          <p:cNvSpPr>
            <a:spLocks noGrp="1"/>
          </p:cNvSpPr>
          <p:nvPr>
            <p:ph type="sldNum" sz="quarter" idx="12"/>
          </p:nvPr>
        </p:nvSpPr>
        <p:spPr>
          <a:xfrm>
            <a:off x="8610601" y="6375679"/>
            <a:ext cx="2819399" cy="34579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0FDDCF6-9A35-44F4-A90E-47FA9EC9BA77}"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sp>
        <p:nvSpPr>
          <p:cNvPr id="8" name="TextBox 7">
            <a:extLst>
              <a:ext uri="{FF2B5EF4-FFF2-40B4-BE49-F238E27FC236}">
                <a16:creationId xmlns:a16="http://schemas.microsoft.com/office/drawing/2014/main" id="{4F59AE98-C02E-490E-BB37-C0F671F0DBD7}"/>
              </a:ext>
            </a:extLst>
          </p:cNvPr>
          <p:cNvSpPr txBox="1"/>
          <p:nvPr/>
        </p:nvSpPr>
        <p:spPr>
          <a:xfrm>
            <a:off x="9771145" y="6657945"/>
            <a:ext cx="2420855"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IE" sz="700" b="0" i="0" u="none" strike="noStrike" kern="1200" cap="none" spc="0" normalizeH="0" baseline="0" noProof="0">
                <a:ln>
                  <a:noFill/>
                </a:ln>
                <a:solidFill>
                  <a:srgbClr val="FFFFFF"/>
                </a:solidFill>
                <a:effectLst/>
                <a:uLnTx/>
                <a:uFillTx/>
                <a:latin typeface="Tw Cen MT" panose="020F0502020204030204"/>
                <a:ea typeface="+mn-ea"/>
                <a:cs typeface="+mn-cs"/>
                <a:hlinkClick r:id="rId3" tooltip="http://www.windley.com/archives/2017/01/a_universal_trust_framework.shtml">
                  <a:extLst>
                    <a:ext uri="{A12FA001-AC4F-418D-AE19-62706E023703}">
                      <ahyp:hlinkClr xmlns:ahyp="http://schemas.microsoft.com/office/drawing/2018/hyperlinkcolor" val="tx"/>
                    </a:ext>
                  </a:extLst>
                </a:hlinkClick>
              </a:rPr>
              <a:t>This Photo</a:t>
            </a:r>
            <a:r>
              <a:rPr kumimoji="0" lang="en-IE" sz="700" b="0" i="0" u="none" strike="noStrike" kern="1200" cap="none" spc="0" normalizeH="0" baseline="0" noProof="0">
                <a:ln>
                  <a:noFill/>
                </a:ln>
                <a:solidFill>
                  <a:srgbClr val="FFFFFF"/>
                </a:solidFill>
                <a:effectLst/>
                <a:uLnTx/>
                <a:uFillTx/>
                <a:latin typeface="Tw Cen MT" panose="020F0502020204030204"/>
                <a:ea typeface="+mn-ea"/>
                <a:cs typeface="+mn-cs"/>
              </a:rPr>
              <a:t> by Unknown Author is licensed under </a:t>
            </a:r>
            <a:r>
              <a:rPr kumimoji="0" lang="en-IE" sz="700" b="0" i="0" u="none" strike="noStrike" kern="1200" cap="none" spc="0" normalizeH="0" baseline="0" noProof="0">
                <a:ln>
                  <a:noFill/>
                </a:ln>
                <a:solidFill>
                  <a:srgbClr val="FFFFFF"/>
                </a:solidFill>
                <a:effectLst/>
                <a:uLnTx/>
                <a:uFillTx/>
                <a:latin typeface="Tw Cen MT"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IE" sz="7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sp>
        <p:nvSpPr>
          <p:cNvPr id="4" name="Footer Placeholder 3">
            <a:extLst>
              <a:ext uri="{FF2B5EF4-FFF2-40B4-BE49-F238E27FC236}">
                <a16:creationId xmlns:a16="http://schemas.microsoft.com/office/drawing/2014/main" id="{6C295FCC-42AB-3543-85D9-4E00C4ACBB7A}"/>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50CB1C8E-6E57-9C6E-E0BB-8C09EE801286}"/>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473247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17F0-852F-4F0F-8009-27F9EED0C8F9}"/>
              </a:ext>
            </a:extLst>
          </p:cNvPr>
          <p:cNvSpPr>
            <a:spLocks noGrp="1"/>
          </p:cNvSpPr>
          <p:nvPr>
            <p:ph type="title"/>
          </p:nvPr>
        </p:nvSpPr>
        <p:spPr/>
        <p:txBody>
          <a:bodyPr/>
          <a:lstStyle/>
          <a:p>
            <a:r>
              <a:rPr lang="en-US" dirty="0"/>
              <a:t>Importance of assigning roles and responsibilities to DG</a:t>
            </a:r>
            <a:endParaRPr lang="en-IE" dirty="0"/>
          </a:p>
        </p:txBody>
      </p:sp>
      <p:sp>
        <p:nvSpPr>
          <p:cNvPr id="3" name="Content Placeholder 2">
            <a:extLst>
              <a:ext uri="{FF2B5EF4-FFF2-40B4-BE49-F238E27FC236}">
                <a16:creationId xmlns:a16="http://schemas.microsoft.com/office/drawing/2014/main" id="{FD6AC567-8549-497A-A6FF-ABCC636A3448}"/>
              </a:ext>
            </a:extLst>
          </p:cNvPr>
          <p:cNvSpPr>
            <a:spLocks noGrp="1"/>
          </p:cNvSpPr>
          <p:nvPr>
            <p:ph idx="1"/>
          </p:nvPr>
        </p:nvSpPr>
        <p:spPr/>
        <p:txBody>
          <a:bodyPr>
            <a:normAutofit fontScale="92500" lnSpcReduction="20000"/>
          </a:bodyPr>
          <a:lstStyle/>
          <a:p>
            <a:pPr algn="just"/>
            <a:r>
              <a:rPr lang="en-US" b="0" i="0" dirty="0">
                <a:solidFill>
                  <a:srgbClr val="3D3B49"/>
                </a:solidFill>
                <a:effectLst/>
              </a:rPr>
              <a:t>“Like any other activity within a company or government entity, there needs to be a </a:t>
            </a:r>
            <a:r>
              <a:rPr lang="en-US" b="1" i="0" dirty="0">
                <a:solidFill>
                  <a:srgbClr val="3D3B49"/>
                </a:solidFill>
                <a:effectLst/>
              </a:rPr>
              <a:t>formal statement of roles</a:t>
            </a:r>
            <a:r>
              <a:rPr lang="en-US" b="0" i="0" dirty="0">
                <a:solidFill>
                  <a:srgbClr val="3D3B49"/>
                </a:solidFill>
                <a:effectLst/>
              </a:rPr>
              <a:t>. The official designation of accountability and responsibility are key factors to the survival of DG. Most important to new DG programs is the concept of </a:t>
            </a:r>
            <a:r>
              <a:rPr lang="en-US" b="1" i="0" dirty="0">
                <a:solidFill>
                  <a:srgbClr val="3D3B49"/>
                </a:solidFill>
                <a:effectLst/>
              </a:rPr>
              <a:t>accountability for data</a:t>
            </a:r>
            <a:r>
              <a:rPr lang="en-US" b="0" i="0" dirty="0">
                <a:solidFill>
                  <a:srgbClr val="3D3B49"/>
                </a:solidFill>
                <a:effectLst/>
              </a:rPr>
              <a:t>. This is most likely a very new role. … In many organizations, the responsible parties have a formal role as designated “stewards” or “custodians.” </a:t>
            </a:r>
          </a:p>
          <a:p>
            <a:pPr algn="just"/>
            <a:r>
              <a:rPr lang="en-US" b="0" i="0" dirty="0">
                <a:solidFill>
                  <a:srgbClr val="3D3B49"/>
                </a:solidFill>
                <a:effectLst/>
              </a:rPr>
              <a:t>The organization around DG also requires a </a:t>
            </a:r>
            <a:r>
              <a:rPr lang="en-US" b="1" i="0" dirty="0">
                <a:solidFill>
                  <a:srgbClr val="3D3B49"/>
                </a:solidFill>
                <a:effectLst/>
              </a:rPr>
              <a:t>hierarchy</a:t>
            </a:r>
            <a:r>
              <a:rPr lang="en-US" b="0" i="0" dirty="0">
                <a:solidFill>
                  <a:srgbClr val="3D3B49"/>
                </a:solidFill>
                <a:effectLst/>
              </a:rPr>
              <a:t> of some sort to enable issue resolution, monitoring, and direction setting. Rarely does this hierarchy of DG become a stand-alone area (i.e., there is rarely a data governance “department”). Most of the time, the DG organization is a </a:t>
            </a:r>
            <a:r>
              <a:rPr lang="en-US" b="1" i="0" dirty="0">
                <a:solidFill>
                  <a:srgbClr val="3D3B49"/>
                </a:solidFill>
                <a:effectLst/>
              </a:rPr>
              <a:t>virtual organization </a:t>
            </a:r>
            <a:r>
              <a:rPr lang="en-US" b="0" i="0" dirty="0">
                <a:solidFill>
                  <a:srgbClr val="3D3B49"/>
                </a:solidFill>
                <a:effectLst/>
              </a:rPr>
              <a:t>made up of business and IT personnel.” </a:t>
            </a:r>
            <a:r>
              <a:rPr lang="en-US" b="0" i="1" dirty="0">
                <a:solidFill>
                  <a:srgbClr val="3D3B49"/>
                </a:solidFill>
                <a:effectLst/>
              </a:rPr>
              <a:t>(emphasis added)</a:t>
            </a:r>
          </a:p>
          <a:p>
            <a:endParaRPr lang="en-IE" dirty="0"/>
          </a:p>
        </p:txBody>
      </p:sp>
      <p:sp>
        <p:nvSpPr>
          <p:cNvPr id="5" name="Slide Number Placeholder 4">
            <a:extLst>
              <a:ext uri="{FF2B5EF4-FFF2-40B4-BE49-F238E27FC236}">
                <a16:creationId xmlns:a16="http://schemas.microsoft.com/office/drawing/2014/main" id="{C6A26094-AE68-42A0-9898-D5F759B4E02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FDDCF6-9A35-44F4-A90E-47FA9EC9BA77}"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sp>
        <p:nvSpPr>
          <p:cNvPr id="7" name="TextBox 6">
            <a:extLst>
              <a:ext uri="{FF2B5EF4-FFF2-40B4-BE49-F238E27FC236}">
                <a16:creationId xmlns:a16="http://schemas.microsoft.com/office/drawing/2014/main" id="{8374E7C1-0759-4134-907C-03999974BF76}"/>
              </a:ext>
            </a:extLst>
          </p:cNvPr>
          <p:cNvSpPr txBox="1"/>
          <p:nvPr/>
        </p:nvSpPr>
        <p:spPr>
          <a:xfrm>
            <a:off x="2021388" y="6006347"/>
            <a:ext cx="81492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hlinkClick r:id="rId3"/>
              </a:rPr>
              <a:t>Chapter 3. Overview of a data governance program | Data Governance (oreilly.com)</a:t>
            </a: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4" name="Footer Placeholder 3">
            <a:extLst>
              <a:ext uri="{FF2B5EF4-FFF2-40B4-BE49-F238E27FC236}">
                <a16:creationId xmlns:a16="http://schemas.microsoft.com/office/drawing/2014/main" id="{8835791E-1A2A-8D3D-176E-50F8DDEEA87B}"/>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53162D29-C7E0-B1A6-0A36-365B54B7197B}"/>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18477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a:xfrm>
            <a:off x="765051" y="0"/>
            <a:ext cx="9896464" cy="1638469"/>
          </a:xfrm>
        </p:spPr>
        <p:txBody>
          <a:bodyPr>
            <a:normAutofit/>
          </a:bodyPr>
          <a:lstStyle/>
          <a:p>
            <a:r>
              <a:rPr lang="en-IE" sz="3600" dirty="0"/>
              <a:t>Wide variety of Roles and responsibilities around data</a:t>
            </a:r>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a:xfrm>
            <a:off x="765051" y="2443140"/>
            <a:ext cx="6306309" cy="3930227"/>
          </a:xfrm>
        </p:spPr>
        <p:txBody>
          <a:bodyPr>
            <a:normAutofit/>
          </a:bodyPr>
          <a:lstStyle/>
          <a:p>
            <a:pPr marL="164592" indent="0">
              <a:lnSpc>
                <a:spcPct val="100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organisati</a:t>
            </a: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on’s data roles will vary depending of many factors including size of organisation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0342" indent="-285750">
              <a:lnSpc>
                <a:spcPct val="100000"/>
              </a:lnSpc>
              <a:buFont typeface="Wingdings" panose="05000000000000000000" pitchFamily="2" charset="2"/>
              <a:buChar char="q"/>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smaller the organisation, the more likely it is that roles will multi-task.  </a:t>
            </a:r>
          </a:p>
          <a:p>
            <a:pPr marL="450342" indent="-285750">
              <a:lnSpc>
                <a:spcPct val="100000"/>
              </a:lnSpc>
              <a:buFont typeface="Wingdings" panose="05000000000000000000" pitchFamily="2" charset="2"/>
              <a:buChar char="q"/>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 larger organisation, you might find a range of roles that are business, IT or data management specific:</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buFont typeface="Courier New" panose="02070309020205020404" pitchFamily="49" charset="0"/>
              <a:buChar char="o"/>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Chief Data Officer – covered in following sides</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buFont typeface="Courier New" panose="02070309020205020404" pitchFamily="49" charset="0"/>
              <a:buChar char="o"/>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Protection/Privacy Officer – to be covered in Privacy and Data Protection</a:t>
            </a:r>
          </a:p>
          <a:p>
            <a:pPr marL="742950" lvl="1" indent="-285750">
              <a:lnSpc>
                <a:spcPct val="100000"/>
              </a:lnSpc>
              <a:buFont typeface="Courier New" panose="02070309020205020404" pitchFamily="49" charset="0"/>
              <a:buChar char="o"/>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Steward – covered in following sides</a:t>
            </a:r>
          </a:p>
          <a:p>
            <a:pPr marL="742950" lvl="1" indent="-285750">
              <a:lnSpc>
                <a:spcPct val="100000"/>
              </a:lnSpc>
              <a:buFont typeface="Courier New" panose="02070309020205020404" pitchFamily="49" charset="0"/>
              <a:buChar char="o"/>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Architect </a:t>
            </a:r>
            <a:r>
              <a:rPr lang="en-US" sz="1400" dirty="0">
                <a:effectLst/>
                <a:latin typeface="Calibri" panose="020F0502020204030204" pitchFamily="34" charset="0"/>
                <a:ea typeface="Calibri" panose="020F0502020204030204" pitchFamily="34" charset="0"/>
                <a:cs typeface="Times New Roman" panose="02020603050405020304" pitchFamily="18" charset="0"/>
              </a:rPr>
              <a:t> - designs technical plans for a construction of data</a:t>
            </a:r>
          </a:p>
          <a:p>
            <a:pPr marL="742950" lvl="1" indent="-285750">
              <a:lnSpc>
                <a:spcPct val="100000"/>
              </a:lnSpc>
              <a:buFont typeface="Courier New" panose="02070309020205020404" pitchFamily="49" charset="0"/>
              <a:buChar char="o"/>
            </a:pPr>
            <a:r>
              <a:rPr lang="en-US" sz="1400" dirty="0">
                <a:solidFill>
                  <a:schemeClr val="tx1"/>
                </a:solidFill>
                <a:latin typeface="Calibri" panose="020F0502020204030204" pitchFamily="34" charset="0"/>
                <a:cs typeface="Times New Roman" panose="02020603050405020304" pitchFamily="18" charset="0"/>
              </a:rPr>
              <a:t>Data Policy Officer -  </a:t>
            </a:r>
            <a:r>
              <a:rPr lang="en-US" sz="1400" dirty="0">
                <a:effectLst/>
                <a:latin typeface="Calibri" panose="020F0502020204030204" pitchFamily="34" charset="0"/>
                <a:ea typeface="Calibri" panose="020F0502020204030204" pitchFamily="34" charset="0"/>
                <a:cs typeface="Times New Roman" panose="02020603050405020304" pitchFamily="18" charset="0"/>
              </a:rPr>
              <a:t>implements new regulations or processes that help improve efficiency or ensure an organization remains compliant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a:xfrm>
            <a:off x="8610601" y="6375679"/>
            <a:ext cx="2819399" cy="34579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29</a:t>
            </a:fld>
            <a:endParaRPr kumimoji="0" lang="en-IE"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pic>
        <p:nvPicPr>
          <p:cNvPr id="2050" name="Picture 2" descr="data-governance">
            <a:extLst>
              <a:ext uri="{FF2B5EF4-FFF2-40B4-BE49-F238E27FC236}">
                <a16:creationId xmlns:a16="http://schemas.microsoft.com/office/drawing/2014/main" id="{797A4452-0779-4801-B90B-A59CDDFC22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0368" y="2825327"/>
            <a:ext cx="3656581" cy="294354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3662C90-F04A-31F0-EED2-90B8F00B47B3}"/>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AD3C4F82-5DBB-DFE3-3BD5-6103FA85B604}"/>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4251182280"/>
      </p:ext>
    </p:extLst>
  </p:cSld>
  <p:clrMapOvr>
    <a:masterClrMapping/>
  </p:clrMapOvr>
  <mc:AlternateContent xmlns:mc="http://schemas.openxmlformats.org/markup-compatibility/2006" xmlns:p14="http://schemas.microsoft.com/office/powerpoint/2010/main">
    <mc:Choice Requires="p14">
      <p:transition spd="slow" p14:dur="2000" advTm="145831"/>
    </mc:Choice>
    <mc:Fallback xmlns="">
      <p:transition spd="slow" advTm="1458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FD5D-6F50-4F01-8BA0-D6AF0CA2C207}"/>
              </a:ext>
            </a:extLst>
          </p:cNvPr>
          <p:cNvSpPr>
            <a:spLocks noGrp="1"/>
          </p:cNvSpPr>
          <p:nvPr>
            <p:ph type="title"/>
          </p:nvPr>
        </p:nvSpPr>
        <p:spPr>
          <a:xfrm>
            <a:off x="5172074" y="286603"/>
            <a:ext cx="5983605" cy="1450757"/>
          </a:xfrm>
        </p:spPr>
        <p:txBody>
          <a:bodyPr>
            <a:normAutofit/>
          </a:bodyPr>
          <a:lstStyle/>
          <a:p>
            <a:r>
              <a:rPr lang="en-US" dirty="0"/>
              <a:t>Aims of presentation</a:t>
            </a:r>
            <a:endParaRPr lang="en-IE" dirty="0"/>
          </a:p>
        </p:txBody>
      </p:sp>
      <p:pic>
        <p:nvPicPr>
          <p:cNvPr id="1026" name="Picture 2" descr="See the source image">
            <a:extLst>
              <a:ext uri="{FF2B5EF4-FFF2-40B4-BE49-F238E27FC236}">
                <a16:creationId xmlns:a16="http://schemas.microsoft.com/office/drawing/2014/main" id="{CD0C4AA5-BB0E-D231-6A33-D75AA7D1C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A30531-B5C2-4A59-844A-59CA0DA2ECB4}"/>
              </a:ext>
            </a:extLst>
          </p:cNvPr>
          <p:cNvSpPr>
            <a:spLocks noGrp="1"/>
          </p:cNvSpPr>
          <p:nvPr>
            <p:ph idx="1"/>
          </p:nvPr>
        </p:nvSpPr>
        <p:spPr>
          <a:xfrm>
            <a:off x="5172074" y="2108201"/>
            <a:ext cx="5983606" cy="3760891"/>
          </a:xfrm>
        </p:spPr>
        <p:txBody>
          <a:bodyPr>
            <a:normAutofit fontScale="62500" lnSpcReduction="20000"/>
          </a:bodyPr>
          <a:lstStyle/>
          <a:p>
            <a:r>
              <a:rPr lang="en-IE" dirty="0"/>
              <a:t>Provide overview of DGM section of Data Governance and Ethics module (normally 6 contact hours)</a:t>
            </a:r>
          </a:p>
          <a:p>
            <a:r>
              <a:rPr lang="en-IE" dirty="0"/>
              <a:t>Introduce DGM Concepts and Definitions</a:t>
            </a:r>
          </a:p>
          <a:p>
            <a:r>
              <a:rPr lang="en-IE" dirty="0"/>
              <a:t>Provide DGM Rationale and Goals</a:t>
            </a:r>
          </a:p>
          <a:p>
            <a:r>
              <a:rPr lang="en-IE" dirty="0"/>
              <a:t>Show strategic overview of DGM (who, how, what etc)</a:t>
            </a:r>
          </a:p>
          <a:p>
            <a:r>
              <a:rPr lang="en-IE" dirty="0"/>
              <a:t>Illustrate DGM building blocks</a:t>
            </a:r>
          </a:p>
          <a:p>
            <a:pPr lvl="1"/>
            <a:r>
              <a:rPr lang="en-IE" dirty="0"/>
              <a:t>Roles and responsibilities</a:t>
            </a:r>
          </a:p>
          <a:p>
            <a:pPr lvl="1"/>
            <a:r>
              <a:rPr lang="en-IE" dirty="0"/>
              <a:t>Operating Model</a:t>
            </a:r>
          </a:p>
          <a:p>
            <a:r>
              <a:rPr lang="en-IE" dirty="0"/>
              <a:t>Explain implementation method (using </a:t>
            </a:r>
            <a:r>
              <a:rPr lang="en-IE" dirty="0" err="1"/>
              <a:t>Ladley</a:t>
            </a:r>
            <a:r>
              <a:rPr lang="en-IE" dirty="0"/>
              <a:t> model)</a:t>
            </a:r>
          </a:p>
          <a:p>
            <a:r>
              <a:rPr lang="en-US" dirty="0"/>
              <a:t>Consider DGM in a research organisational context</a:t>
            </a:r>
            <a:endParaRPr lang="en-IE" dirty="0"/>
          </a:p>
          <a:p>
            <a:r>
              <a:rPr lang="en-GB" dirty="0"/>
              <a:t>Consider how to get getting your students involved with DGM</a:t>
            </a:r>
            <a:endParaRPr lang="en-IE" dirty="0"/>
          </a:p>
          <a:p>
            <a:endParaRPr lang="en-IE" dirty="0"/>
          </a:p>
        </p:txBody>
      </p:sp>
      <p:sp>
        <p:nvSpPr>
          <p:cNvPr id="4" name="Footer Placeholder 3">
            <a:extLst>
              <a:ext uri="{FF2B5EF4-FFF2-40B4-BE49-F238E27FC236}">
                <a16:creationId xmlns:a16="http://schemas.microsoft.com/office/drawing/2014/main" id="{70EB4130-A0DE-20EA-06E8-7DA2FE28C247}"/>
              </a:ext>
            </a:extLst>
          </p:cNvPr>
          <p:cNvSpPr>
            <a:spLocks noGrp="1"/>
          </p:cNvSpPr>
          <p:nvPr>
            <p:ph type="ftr" sz="quarter" idx="11"/>
          </p:nvPr>
        </p:nvSpPr>
        <p:spPr>
          <a:xfrm>
            <a:off x="1097279" y="6446838"/>
            <a:ext cx="6818262" cy="365125"/>
          </a:xfrm>
        </p:spPr>
        <p:txBody>
          <a:bodyPr>
            <a:normAutofit/>
          </a:bodyPr>
          <a:lstStyle/>
          <a:p>
            <a:pPr>
              <a:spcAft>
                <a:spcPts val="600"/>
              </a:spcAft>
            </a:pPr>
            <a:r>
              <a:rPr lang="en-US"/>
              <a:t>TrainRDM (Rome) - Data Governance and Management</a:t>
            </a:r>
          </a:p>
        </p:txBody>
      </p:sp>
      <p:sp>
        <p:nvSpPr>
          <p:cNvPr id="7" name="Slide Number Placeholder 6">
            <a:extLst>
              <a:ext uri="{FF2B5EF4-FFF2-40B4-BE49-F238E27FC236}">
                <a16:creationId xmlns:a16="http://schemas.microsoft.com/office/drawing/2014/main" id="{B7D86716-D28A-44E0-A302-418F99DC3A87}"/>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3</a:t>
            </a:fld>
            <a:endParaRPr lang="en-US"/>
          </a:p>
        </p:txBody>
      </p:sp>
      <p:sp>
        <p:nvSpPr>
          <p:cNvPr id="5" name="Date Placeholder 4">
            <a:extLst>
              <a:ext uri="{FF2B5EF4-FFF2-40B4-BE49-F238E27FC236}">
                <a16:creationId xmlns:a16="http://schemas.microsoft.com/office/drawing/2014/main" id="{6248C831-5976-B960-707E-09209A358189}"/>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0395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AFFA-97DF-4275-9B79-24D426073B2E}"/>
              </a:ext>
            </a:extLst>
          </p:cNvPr>
          <p:cNvSpPr>
            <a:spLocks noGrp="1"/>
          </p:cNvSpPr>
          <p:nvPr>
            <p:ph type="title"/>
          </p:nvPr>
        </p:nvSpPr>
        <p:spPr>
          <a:xfrm>
            <a:off x="754145" y="484632"/>
            <a:ext cx="6317216" cy="789692"/>
          </a:xfrm>
        </p:spPr>
        <p:txBody>
          <a:bodyPr>
            <a:normAutofit/>
          </a:bodyPr>
          <a:lstStyle/>
          <a:p>
            <a:r>
              <a:rPr lang="en-US" dirty="0"/>
              <a:t>Chief Data Officer</a:t>
            </a:r>
            <a:endParaRPr lang="en-IE" dirty="0"/>
          </a:p>
        </p:txBody>
      </p:sp>
      <p:sp>
        <p:nvSpPr>
          <p:cNvPr id="3" name="Content Placeholder 2">
            <a:extLst>
              <a:ext uri="{FF2B5EF4-FFF2-40B4-BE49-F238E27FC236}">
                <a16:creationId xmlns:a16="http://schemas.microsoft.com/office/drawing/2014/main" id="{1412BA6F-9C47-4BB8-A8E4-240048BD6EC8}"/>
              </a:ext>
            </a:extLst>
          </p:cNvPr>
          <p:cNvSpPr>
            <a:spLocks noGrp="1"/>
          </p:cNvSpPr>
          <p:nvPr>
            <p:ph idx="1"/>
          </p:nvPr>
        </p:nvSpPr>
        <p:spPr>
          <a:xfrm>
            <a:off x="568051" y="2003898"/>
            <a:ext cx="7947090" cy="4088566"/>
          </a:xfrm>
        </p:spPr>
        <p:txBody>
          <a:bodyPr>
            <a:normAutofit lnSpcReduction="10000"/>
          </a:bodyPr>
          <a:lstStyle/>
          <a:p>
            <a:pPr>
              <a:lnSpc>
                <a:spcPct val="100000"/>
              </a:lnSpc>
            </a:pPr>
            <a:r>
              <a:rPr lang="en-US" sz="1600" dirty="0">
                <a:solidFill>
                  <a:schemeClr val="tx1"/>
                </a:solidFill>
              </a:rPr>
              <a:t>Not all (or indeed many!) organisations have a CDO but industry analysis suggests increasing interest in the role especially in regulated sectors</a:t>
            </a:r>
          </a:p>
          <a:p>
            <a:pPr>
              <a:lnSpc>
                <a:spcPct val="100000"/>
              </a:lnSpc>
            </a:pPr>
            <a:r>
              <a:rPr lang="en-US" sz="1600" dirty="0">
                <a:solidFill>
                  <a:schemeClr val="tx1"/>
                </a:solidFill>
              </a:rPr>
              <a:t>Research shows a range of functions for CDO</a:t>
            </a:r>
          </a:p>
          <a:p>
            <a:pPr lvl="1">
              <a:lnSpc>
                <a:spcPct val="100000"/>
              </a:lnSpc>
            </a:pPr>
            <a:r>
              <a:rPr lang="en-US" sz="1600" dirty="0">
                <a:solidFill>
                  <a:schemeClr val="tx1"/>
                </a:solidFill>
              </a:rPr>
              <a:t>Establishing an organizational data strategy</a:t>
            </a:r>
          </a:p>
          <a:p>
            <a:pPr lvl="1">
              <a:lnSpc>
                <a:spcPct val="100000"/>
              </a:lnSpc>
            </a:pPr>
            <a:r>
              <a:rPr lang="en-US" sz="1600" dirty="0">
                <a:solidFill>
                  <a:schemeClr val="tx1"/>
                </a:solidFill>
              </a:rPr>
              <a:t>Aligning data-centric requirements with available IT and business resources</a:t>
            </a:r>
          </a:p>
          <a:p>
            <a:pPr lvl="1">
              <a:lnSpc>
                <a:spcPct val="100000"/>
              </a:lnSpc>
            </a:pPr>
            <a:r>
              <a:rPr lang="en-US" sz="1600" dirty="0">
                <a:solidFill>
                  <a:schemeClr val="tx1"/>
                </a:solidFill>
              </a:rPr>
              <a:t>Establishing data governance standards, policies and procedures</a:t>
            </a:r>
          </a:p>
          <a:p>
            <a:pPr lvl="1">
              <a:lnSpc>
                <a:spcPct val="100000"/>
              </a:lnSpc>
            </a:pPr>
            <a:r>
              <a:rPr lang="en-US" sz="1600" dirty="0">
                <a:solidFill>
                  <a:schemeClr val="tx1"/>
                </a:solidFill>
              </a:rPr>
              <a:t>Providing advice (and perhaps services) to the business for data-dependent initiatives, such as business analytics, Big Data, data quality, and data technologies</a:t>
            </a:r>
          </a:p>
          <a:p>
            <a:pPr lvl="1">
              <a:lnSpc>
                <a:spcPct val="100000"/>
              </a:lnSpc>
            </a:pPr>
            <a:r>
              <a:rPr lang="en-US" sz="1600" dirty="0">
                <a:solidFill>
                  <a:schemeClr val="tx1"/>
                </a:solidFill>
              </a:rPr>
              <a:t>Evangelizing the importance of good information management principles to internal and external business stakeholders</a:t>
            </a:r>
          </a:p>
          <a:p>
            <a:pPr lvl="1">
              <a:lnSpc>
                <a:spcPct val="100000"/>
              </a:lnSpc>
            </a:pPr>
            <a:r>
              <a:rPr lang="en-US" sz="1600" dirty="0">
                <a:solidFill>
                  <a:schemeClr val="tx1"/>
                </a:solidFill>
              </a:rPr>
              <a:t>Oversight of data usage in analytics and Business Intelligence</a:t>
            </a:r>
          </a:p>
          <a:p>
            <a:pPr>
              <a:lnSpc>
                <a:spcPct val="100000"/>
              </a:lnSpc>
            </a:pPr>
            <a:r>
              <a:rPr lang="en-US" sz="1600" dirty="0">
                <a:solidFill>
                  <a:schemeClr val="tx1"/>
                </a:solidFill>
              </a:rPr>
              <a:t>In effect, CDO (and their division) provides an interlocutor role between the data infrastructure functions (typically IT) and data consumers (typically business users)</a:t>
            </a:r>
          </a:p>
        </p:txBody>
      </p:sp>
      <p:sp>
        <p:nvSpPr>
          <p:cNvPr id="5" name="Slide Number Placeholder 4">
            <a:extLst>
              <a:ext uri="{FF2B5EF4-FFF2-40B4-BE49-F238E27FC236}">
                <a16:creationId xmlns:a16="http://schemas.microsoft.com/office/drawing/2014/main" id="{FEA93C3C-C36B-403F-93B2-BE3D9926CF48}"/>
              </a:ext>
            </a:extLst>
          </p:cNvPr>
          <p:cNvSpPr>
            <a:spLocks noGrp="1"/>
          </p:cNvSpPr>
          <p:nvPr>
            <p:ph type="sldNum" sz="quarter" idx="12"/>
          </p:nvPr>
        </p:nvSpPr>
        <p:spPr>
          <a:xfrm>
            <a:off x="8610601" y="6375679"/>
            <a:ext cx="2819399" cy="34579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0FDDCF6-9A35-44F4-A90E-47FA9EC9BA77}"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30</a:t>
            </a:fld>
            <a:endParaRPr kumimoji="0" lang="en-US"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pic>
        <p:nvPicPr>
          <p:cNvPr id="9" name="Picture 8" descr="Timeline&#10;&#10;Description automatically generated">
            <a:extLst>
              <a:ext uri="{FF2B5EF4-FFF2-40B4-BE49-F238E27FC236}">
                <a16:creationId xmlns:a16="http://schemas.microsoft.com/office/drawing/2014/main" id="{5E808723-12A3-4258-B139-D7CF9F4641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0239" y="2589797"/>
            <a:ext cx="3333449" cy="2916767"/>
          </a:xfrm>
          <a:prstGeom prst="rect">
            <a:avLst/>
          </a:prstGeom>
        </p:spPr>
      </p:pic>
      <p:sp>
        <p:nvSpPr>
          <p:cNvPr id="7" name="TextBox 6">
            <a:extLst>
              <a:ext uri="{FF2B5EF4-FFF2-40B4-BE49-F238E27FC236}">
                <a16:creationId xmlns:a16="http://schemas.microsoft.com/office/drawing/2014/main" id="{FFFEFC62-90B5-42D5-8A5C-80BB5C2924CC}"/>
              </a:ext>
            </a:extLst>
          </p:cNvPr>
          <p:cNvSpPr txBox="1"/>
          <p:nvPr/>
        </p:nvSpPr>
        <p:spPr>
          <a:xfrm>
            <a:off x="497916" y="6092464"/>
            <a:ext cx="1075698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w Cen MT" panose="020F0502020204030204"/>
                <a:ea typeface="+mn-ea"/>
                <a:cs typeface="+mn-cs"/>
                <a:hlinkClick r:id="rId4"/>
              </a:rPr>
              <a:t>Source:  DATAVERSITY Launches Research Paper, “Status of the Chief Data Officer: An Update on the CDO Role in Organizations Today” - DATAVERSITY</a:t>
            </a:r>
            <a:endParaRPr kumimoji="0" lang="en-IE" sz="11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4" name="Footer Placeholder 3">
            <a:extLst>
              <a:ext uri="{FF2B5EF4-FFF2-40B4-BE49-F238E27FC236}">
                <a16:creationId xmlns:a16="http://schemas.microsoft.com/office/drawing/2014/main" id="{81221E5F-F39E-6ED8-F753-D35C7A409780}"/>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A5DBF1ED-DDED-3C26-0252-214760823E5A}"/>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1619203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a:xfrm>
            <a:off x="685288" y="482320"/>
            <a:ext cx="9605813" cy="1072221"/>
          </a:xfrm>
        </p:spPr>
        <p:txBody>
          <a:bodyPr>
            <a:normAutofit/>
          </a:bodyPr>
          <a:lstStyle/>
          <a:p>
            <a:r>
              <a:rPr lang="en-IE" dirty="0"/>
              <a:t>Data Stewardship</a:t>
            </a:r>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a:xfrm>
            <a:off x="685288" y="2123100"/>
            <a:ext cx="6603499" cy="4250269"/>
          </a:xfrm>
        </p:spPr>
        <p:txBody>
          <a:bodyPr>
            <a:normAutofit fontScale="92500" lnSpcReduction="20000"/>
          </a:bodyPr>
          <a:lstStyle/>
          <a:p>
            <a:pPr>
              <a:lnSpc>
                <a:spcPct val="100000"/>
              </a:lnSpc>
              <a:spcBef>
                <a:spcPts val="0"/>
              </a:spcBef>
              <a:buClrTx/>
              <a:defRPr/>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steward is </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some who </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manages property on behalf of others</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Bef>
                <a:spcPts val="0"/>
              </a:spcBef>
              <a:buClrTx/>
              <a:defRP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Stewards therefore represent the interests of all stakeholders to ensure enterprise data is of high quality and can be used effectively. </a:t>
            </a:r>
          </a:p>
          <a:p>
            <a:pPr>
              <a:lnSpc>
                <a:spcPct val="100000"/>
              </a:lnSpc>
              <a:spcBef>
                <a:spcPts val="0"/>
              </a:spcBef>
              <a:buClrTx/>
              <a:defRP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Effective Data Stewards are accountable and responsible for data governance activities and have a portion of their time dedicated to these activities. </a:t>
            </a:r>
          </a:p>
          <a:p>
            <a:pPr>
              <a:lnSpc>
                <a:spcPct val="100000"/>
              </a:lnSpc>
              <a:spcBef>
                <a:spcPts val="0"/>
              </a:spcBef>
              <a:buClrTx/>
              <a:defRPr/>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Data steward roles activities will change depending on organisational circumstances but may include: </a:t>
            </a:r>
          </a:p>
          <a:p>
            <a:pPr lvl="1">
              <a:lnSpc>
                <a:spcPct val="100000"/>
              </a:lnSpc>
              <a:spcBef>
                <a:spcPts val="0"/>
              </a:spcBef>
              <a:buClrTx/>
              <a:defRPr/>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Creating and managing core metadata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such as business terminology, data dictionary. </a:t>
            </a:r>
          </a:p>
          <a:p>
            <a:pPr lvl="1">
              <a:lnSpc>
                <a:spcPct val="100000"/>
              </a:lnSpc>
              <a:spcBef>
                <a:spcPts val="0"/>
              </a:spcBef>
              <a:buClrTx/>
              <a:defRPr/>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Documenting rules and standards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in order to have organisational consensus and consistent use.</a:t>
            </a:r>
          </a:p>
          <a:p>
            <a:pPr lvl="1">
              <a:lnSpc>
                <a:spcPct val="100000"/>
              </a:lnSpc>
              <a:spcBef>
                <a:spcPts val="0"/>
              </a:spcBef>
              <a:buClrTx/>
              <a:defRPr/>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Managing data quality issues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such as their identification, analysis and resolution</a:t>
            </a:r>
          </a:p>
          <a:p>
            <a:pPr lvl="1">
              <a:lnSpc>
                <a:spcPct val="100000"/>
              </a:lnSpc>
              <a:spcBef>
                <a:spcPts val="0"/>
              </a:spcBef>
              <a:buClrTx/>
              <a:defRPr/>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Executing operational data governance activities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such as participating in data management projects, data governance monitoring</a:t>
            </a:r>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a:xfrm>
            <a:off x="8610601" y="6375679"/>
            <a:ext cx="2819399" cy="34579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31</a:t>
            </a:fld>
            <a:endParaRPr kumimoji="0" lang="en-IE"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pic>
        <p:nvPicPr>
          <p:cNvPr id="10" name="Picture 9" descr="A picture containing porcelain&#10;&#10;Description automatically generated">
            <a:extLst>
              <a:ext uri="{FF2B5EF4-FFF2-40B4-BE49-F238E27FC236}">
                <a16:creationId xmlns:a16="http://schemas.microsoft.com/office/drawing/2014/main" id="{D52918A5-FE8F-49CE-B3F0-FF2AE30AE7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50787" y="1600709"/>
            <a:ext cx="3656581" cy="3656581"/>
          </a:xfrm>
          <a:prstGeom prst="rect">
            <a:avLst/>
          </a:prstGeom>
        </p:spPr>
      </p:pic>
      <p:sp>
        <p:nvSpPr>
          <p:cNvPr id="5" name="TextBox 4">
            <a:extLst>
              <a:ext uri="{FF2B5EF4-FFF2-40B4-BE49-F238E27FC236}">
                <a16:creationId xmlns:a16="http://schemas.microsoft.com/office/drawing/2014/main" id="{155A17A1-ED9F-42E1-A224-2F7B78A71935}"/>
              </a:ext>
            </a:extLst>
          </p:cNvPr>
          <p:cNvSpPr txBox="1"/>
          <p:nvPr/>
        </p:nvSpPr>
        <p:spPr>
          <a:xfrm>
            <a:off x="7706321" y="6054488"/>
            <a:ext cx="29942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Tw Cen MT" panose="020F0502020204030204"/>
                <a:ea typeface="+mn-ea"/>
                <a:cs typeface="+mn-cs"/>
              </a:rPr>
              <a:t>Text Source: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DMBOK (2017) 1.3.4</a:t>
            </a:r>
          </a:p>
        </p:txBody>
      </p:sp>
      <p:sp>
        <p:nvSpPr>
          <p:cNvPr id="6" name="Footer Placeholder 5">
            <a:extLst>
              <a:ext uri="{FF2B5EF4-FFF2-40B4-BE49-F238E27FC236}">
                <a16:creationId xmlns:a16="http://schemas.microsoft.com/office/drawing/2014/main" id="{2F45C7C2-029A-6364-80E8-42D942944180}"/>
              </a:ext>
            </a:extLst>
          </p:cNvPr>
          <p:cNvSpPr>
            <a:spLocks noGrp="1"/>
          </p:cNvSpPr>
          <p:nvPr>
            <p:ph type="ftr" sz="quarter" idx="11"/>
          </p:nvPr>
        </p:nvSpPr>
        <p:spPr/>
        <p:txBody>
          <a:bodyPr/>
          <a:lstStyle/>
          <a:p>
            <a:r>
              <a:rPr lang="en-US"/>
              <a:t>TrainRDM (Rome) - Data Governance and Management</a:t>
            </a:r>
            <a:endParaRPr lang="en-US" dirty="0"/>
          </a:p>
        </p:txBody>
      </p:sp>
      <p:sp>
        <p:nvSpPr>
          <p:cNvPr id="7" name="Date Placeholder 6">
            <a:extLst>
              <a:ext uri="{FF2B5EF4-FFF2-40B4-BE49-F238E27FC236}">
                <a16:creationId xmlns:a16="http://schemas.microsoft.com/office/drawing/2014/main" id="{80B0F703-B3DE-6E61-EED4-F39DCB3F28DF}"/>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117204183"/>
      </p:ext>
    </p:extLst>
  </p:cSld>
  <p:clrMapOvr>
    <a:masterClrMapping/>
  </p:clrMapOvr>
  <mc:AlternateContent xmlns:mc="http://schemas.openxmlformats.org/markup-compatibility/2006" xmlns:p14="http://schemas.microsoft.com/office/powerpoint/2010/main">
    <mc:Choice Requires="p14">
      <p:transition spd="slow" p14:dur="2000" advTm="145831"/>
    </mc:Choice>
    <mc:Fallback xmlns="">
      <p:transition spd="slow" advTm="14583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DF62-D1EA-4841-873E-EABE7395AB84}"/>
              </a:ext>
            </a:extLst>
          </p:cNvPr>
          <p:cNvSpPr>
            <a:spLocks noGrp="1"/>
          </p:cNvSpPr>
          <p:nvPr>
            <p:ph type="title"/>
          </p:nvPr>
        </p:nvSpPr>
        <p:spPr/>
        <p:txBody>
          <a:bodyPr/>
          <a:lstStyle/>
          <a:p>
            <a:r>
              <a:rPr lang="en-US" dirty="0"/>
              <a:t>Maturity levels of Data Governance</a:t>
            </a:r>
            <a:endParaRPr lang="en-IE" dirty="0"/>
          </a:p>
        </p:txBody>
      </p:sp>
      <p:sp>
        <p:nvSpPr>
          <p:cNvPr id="3" name="Content Placeholder 2">
            <a:extLst>
              <a:ext uri="{FF2B5EF4-FFF2-40B4-BE49-F238E27FC236}">
                <a16:creationId xmlns:a16="http://schemas.microsoft.com/office/drawing/2014/main" id="{E456B910-6805-4E3B-B7D2-EA66A0B26D3C}"/>
              </a:ext>
            </a:extLst>
          </p:cNvPr>
          <p:cNvSpPr>
            <a:spLocks noGrp="1"/>
          </p:cNvSpPr>
          <p:nvPr>
            <p:ph idx="1"/>
          </p:nvPr>
        </p:nvSpPr>
        <p:spPr/>
        <p:txBody>
          <a:bodyPr>
            <a:normAutofit fontScale="92500"/>
          </a:bodyPr>
          <a:lstStyle/>
          <a:p>
            <a:r>
              <a:rPr lang="en-US" dirty="0"/>
              <a:t>Reactive Governance Model (driven by issues arising)</a:t>
            </a:r>
          </a:p>
          <a:p>
            <a:pPr lvl="1"/>
            <a:r>
              <a:rPr lang="en-US" dirty="0"/>
              <a:t>Tactical effort to respond to a problem arising such as a data leak or disaster</a:t>
            </a:r>
          </a:p>
          <a:p>
            <a:r>
              <a:rPr lang="en-US" sz="2100" dirty="0"/>
              <a:t>Preemptive Governance Model (driven by upcoming planned event)</a:t>
            </a:r>
          </a:p>
          <a:p>
            <a:pPr lvl="1"/>
            <a:r>
              <a:rPr lang="en-IE" dirty="0"/>
              <a:t>Organisation facing major change (merger, legislative change)</a:t>
            </a:r>
          </a:p>
          <a:p>
            <a:pPr lvl="1"/>
            <a:r>
              <a:rPr lang="en-IE" dirty="0"/>
              <a:t>Approach tries to blunt issues </a:t>
            </a:r>
          </a:p>
          <a:p>
            <a:r>
              <a:rPr lang="en-IE" dirty="0"/>
              <a:t>Proactive governance (driven by organisational capability and structure)</a:t>
            </a:r>
          </a:p>
          <a:p>
            <a:pPr lvl="1"/>
            <a:r>
              <a:rPr lang="en-IE" sz="1900" dirty="0"/>
              <a:t>Driven by an information management strategy</a:t>
            </a:r>
          </a:p>
          <a:p>
            <a:pPr lvl="1"/>
            <a:r>
              <a:rPr lang="en-IE" sz="1900" dirty="0"/>
              <a:t>Continual Focus on improving capabilities (processes, technologies) to address and resolve anticipated risks and issues</a:t>
            </a:r>
          </a:p>
          <a:p>
            <a:pPr lvl="1"/>
            <a:r>
              <a:rPr lang="en-IE" sz="1900" dirty="0"/>
              <a:t>Alignment of governance and management process formalising a culture of issue and risk awareness</a:t>
            </a:r>
          </a:p>
        </p:txBody>
      </p:sp>
      <p:sp>
        <p:nvSpPr>
          <p:cNvPr id="6" name="Slide Number Placeholder 5">
            <a:extLst>
              <a:ext uri="{FF2B5EF4-FFF2-40B4-BE49-F238E27FC236}">
                <a16:creationId xmlns:a16="http://schemas.microsoft.com/office/drawing/2014/main" id="{E1945A38-D13E-4743-ADE2-C1083EF0678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9" name="TextBox 8">
            <a:extLst>
              <a:ext uri="{FF2B5EF4-FFF2-40B4-BE49-F238E27FC236}">
                <a16:creationId xmlns:a16="http://schemas.microsoft.com/office/drawing/2014/main" id="{9A6807F9-B3AC-44EA-8E35-19351EFECAEB}"/>
              </a:ext>
            </a:extLst>
          </p:cNvPr>
          <p:cNvSpPr txBox="1"/>
          <p:nvPr/>
        </p:nvSpPr>
        <p:spPr>
          <a:xfrm>
            <a:off x="1097279" y="5869092"/>
            <a:ext cx="28890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Source: Adler</a:t>
            </a: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4" name="Footer Placeholder 3">
            <a:extLst>
              <a:ext uri="{FF2B5EF4-FFF2-40B4-BE49-F238E27FC236}">
                <a16:creationId xmlns:a16="http://schemas.microsoft.com/office/drawing/2014/main" id="{1E3214E0-0210-DFCB-EA3E-880449A75542}"/>
              </a:ext>
            </a:extLst>
          </p:cNvPr>
          <p:cNvSpPr>
            <a:spLocks noGrp="1"/>
          </p:cNvSpPr>
          <p:nvPr>
            <p:ph type="ftr" sz="quarter" idx="11"/>
          </p:nvPr>
        </p:nvSpPr>
        <p:spPr/>
        <p:txBody>
          <a:bodyPr/>
          <a:lstStyle/>
          <a:p>
            <a:r>
              <a:rPr lang="en-US"/>
              <a:t>TrainRDM (Rome) - Data Governance and Management</a:t>
            </a:r>
            <a:endParaRPr lang="en-US" dirty="0"/>
          </a:p>
        </p:txBody>
      </p:sp>
      <p:sp>
        <p:nvSpPr>
          <p:cNvPr id="5" name="Date Placeholder 4">
            <a:extLst>
              <a:ext uri="{FF2B5EF4-FFF2-40B4-BE49-F238E27FC236}">
                <a16:creationId xmlns:a16="http://schemas.microsoft.com/office/drawing/2014/main" id="{597C6509-676D-B644-9BF3-27F24D1589AE}"/>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60010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21BA-FC7F-44D9-A93E-DD576B664143}"/>
              </a:ext>
            </a:extLst>
          </p:cNvPr>
          <p:cNvSpPr>
            <a:spLocks noGrp="1"/>
          </p:cNvSpPr>
          <p:nvPr>
            <p:ph type="title"/>
          </p:nvPr>
        </p:nvSpPr>
        <p:spPr>
          <a:xfrm>
            <a:off x="1097280" y="286603"/>
            <a:ext cx="10058400" cy="1450757"/>
          </a:xfrm>
        </p:spPr>
        <p:txBody>
          <a:bodyPr>
            <a:normAutofit/>
          </a:bodyPr>
          <a:lstStyle/>
          <a:p>
            <a:r>
              <a:rPr lang="en-US" dirty="0"/>
              <a:t>Decision making processes</a:t>
            </a:r>
            <a:endParaRPr lang="en-IE" dirty="0"/>
          </a:p>
        </p:txBody>
      </p:sp>
      <p:sp>
        <p:nvSpPr>
          <p:cNvPr id="3" name="Content Placeholder 2">
            <a:extLst>
              <a:ext uri="{FF2B5EF4-FFF2-40B4-BE49-F238E27FC236}">
                <a16:creationId xmlns:a16="http://schemas.microsoft.com/office/drawing/2014/main" id="{104FFF1D-90A6-4919-9AAF-1754304A3606}"/>
              </a:ext>
            </a:extLst>
          </p:cNvPr>
          <p:cNvSpPr>
            <a:spLocks noGrp="1"/>
          </p:cNvSpPr>
          <p:nvPr>
            <p:ph idx="1"/>
          </p:nvPr>
        </p:nvSpPr>
        <p:spPr>
          <a:xfrm>
            <a:off x="1097280" y="2108201"/>
            <a:ext cx="6437367" cy="3760891"/>
          </a:xfrm>
        </p:spPr>
        <p:txBody>
          <a:bodyPr>
            <a:normAutofit/>
          </a:bodyPr>
          <a:lstStyle/>
          <a:p>
            <a:pPr>
              <a:lnSpc>
                <a:spcPct val="100000"/>
              </a:lnSpc>
            </a:pPr>
            <a:r>
              <a:rPr lang="en-US" sz="1800" dirty="0"/>
              <a:t>Recall that the operating model is defined by the roles and responsibilities and the processes that determine decisions</a:t>
            </a:r>
          </a:p>
          <a:p>
            <a:pPr>
              <a:lnSpc>
                <a:spcPct val="100000"/>
              </a:lnSpc>
            </a:pPr>
            <a:r>
              <a:rPr lang="en-US" sz="1800" dirty="0"/>
              <a:t>We will go into this in more detail in the lab using the operating model shown but for now it’s enough to say that processes are related to </a:t>
            </a:r>
          </a:p>
          <a:p>
            <a:pPr lvl="1">
              <a:lnSpc>
                <a:spcPct val="100000"/>
              </a:lnSpc>
            </a:pPr>
            <a:r>
              <a:rPr lang="en-US" sz="1800" dirty="0"/>
              <a:t>Nature of decisions required (strategic, tactical or operational level)</a:t>
            </a:r>
          </a:p>
          <a:p>
            <a:pPr lvl="1">
              <a:lnSpc>
                <a:spcPct val="100000"/>
              </a:lnSpc>
            </a:pPr>
            <a:r>
              <a:rPr lang="en-US" sz="1800" dirty="0" err="1"/>
              <a:t>Decentralised</a:t>
            </a:r>
            <a:r>
              <a:rPr lang="en-US" sz="1800" dirty="0"/>
              <a:t> to business areas of centralized to the Data Governance Team</a:t>
            </a:r>
          </a:p>
          <a:p>
            <a:pPr lvl="1">
              <a:lnSpc>
                <a:spcPct val="100000"/>
              </a:lnSpc>
            </a:pPr>
            <a:r>
              <a:rPr lang="en-US" sz="1800" dirty="0"/>
              <a:t>Business or technical in nature</a:t>
            </a:r>
          </a:p>
        </p:txBody>
      </p:sp>
      <p:pic>
        <p:nvPicPr>
          <p:cNvPr id="7" name="Picture 4">
            <a:extLst>
              <a:ext uri="{FF2B5EF4-FFF2-40B4-BE49-F238E27FC236}">
                <a16:creationId xmlns:a16="http://schemas.microsoft.com/office/drawing/2014/main" id="{9A6359BA-5ACD-40BA-ACD5-6A446E6D1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8129006" y="2418505"/>
            <a:ext cx="3144043" cy="31402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D3A012F-82DA-4E54-80A5-F5FB3BD7BFE1}"/>
              </a:ext>
            </a:extLst>
          </p:cNvPr>
          <p:cNvSpPr>
            <a:spLocks noGrp="1"/>
          </p:cNvSpPr>
          <p:nvPr>
            <p:ph type="sldNum" sz="quarter" idx="12"/>
          </p:nvPr>
        </p:nvSpPr>
        <p:spPr>
          <a:xfrm>
            <a:off x="10993582" y="6446838"/>
            <a:ext cx="78001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33</a:t>
            </a:fld>
            <a:endParaRPr kumimoji="0" lang="en-US"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sp>
        <p:nvSpPr>
          <p:cNvPr id="4" name="Footer Placeholder 3">
            <a:extLst>
              <a:ext uri="{FF2B5EF4-FFF2-40B4-BE49-F238E27FC236}">
                <a16:creationId xmlns:a16="http://schemas.microsoft.com/office/drawing/2014/main" id="{9E06979B-9492-628E-4627-E1E5D809B50C}"/>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58ADC2C2-866F-28FC-73FD-F1593AA5A717}"/>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4215519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DCFE494-FB6F-4498-EF91-57233BAF5383}"/>
              </a:ext>
            </a:extLst>
          </p:cNvPr>
          <p:cNvSpPr>
            <a:spLocks noGrp="1"/>
          </p:cNvSpPr>
          <p:nvPr>
            <p:ph type="ftr" sz="quarter" idx="11"/>
          </p:nvPr>
        </p:nvSpPr>
        <p:spPr/>
        <p:txBody>
          <a:bodyPr/>
          <a:lstStyle/>
          <a:p>
            <a:r>
              <a:rPr lang="en-US"/>
              <a:t>TrainRDM (Rome) - Data Governance and Management</a:t>
            </a:r>
            <a:endParaRPr lang="en-US" dirty="0"/>
          </a:p>
        </p:txBody>
      </p:sp>
      <p:sp>
        <p:nvSpPr>
          <p:cNvPr id="5" name="Date Placeholder 4">
            <a:extLst>
              <a:ext uri="{FF2B5EF4-FFF2-40B4-BE49-F238E27FC236}">
                <a16:creationId xmlns:a16="http://schemas.microsoft.com/office/drawing/2014/main" id="{128ECBDF-0466-7473-97F3-C88CF33CCB2F}"/>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795787344"/>
      </p:ext>
    </p:extLst>
  </p:cSld>
  <p:clrMapOvr>
    <a:masterClrMapping/>
  </p:clrMapOvr>
  <mc:AlternateContent xmlns:mc="http://schemas.openxmlformats.org/markup-compatibility/2006" xmlns:p14="http://schemas.microsoft.com/office/powerpoint/2010/main">
    <mc:Choice Requires="p14">
      <p:transition spd="slow" p14:dur="2000" advTm="62626"/>
    </mc:Choice>
    <mc:Fallback xmlns="">
      <p:transition spd="slow" advTm="6262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p:txBody>
          <a:bodyPr/>
          <a:lstStyle/>
          <a:p>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5487A2BB-A457-409E-B37A-BDD364A26CA8}"/>
              </a:ext>
            </a:extLst>
          </p:cNvPr>
          <p:cNvSpPr/>
          <p:nvPr/>
        </p:nvSpPr>
        <p:spPr>
          <a:xfrm>
            <a:off x="4714103" y="2384854"/>
            <a:ext cx="617837" cy="1093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8" name="Arrow: Down 7">
            <a:extLst>
              <a:ext uri="{FF2B5EF4-FFF2-40B4-BE49-F238E27FC236}">
                <a16:creationId xmlns:a16="http://schemas.microsoft.com/office/drawing/2014/main" id="{B0340F08-497C-4E3D-882E-6F89B375237E}"/>
              </a:ext>
            </a:extLst>
          </p:cNvPr>
          <p:cNvSpPr/>
          <p:nvPr/>
        </p:nvSpPr>
        <p:spPr>
          <a:xfrm>
            <a:off x="5434914" y="2384854"/>
            <a:ext cx="617837" cy="1975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9" name="Arrow: Down 8">
            <a:extLst>
              <a:ext uri="{FF2B5EF4-FFF2-40B4-BE49-F238E27FC236}">
                <a16:creationId xmlns:a16="http://schemas.microsoft.com/office/drawing/2014/main" id="{CDD850DB-0997-4192-8CC6-68989C05C304}"/>
              </a:ext>
            </a:extLst>
          </p:cNvPr>
          <p:cNvSpPr/>
          <p:nvPr/>
        </p:nvSpPr>
        <p:spPr>
          <a:xfrm>
            <a:off x="6205151" y="2384854"/>
            <a:ext cx="617837" cy="3193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Cloud 6">
            <a:extLst>
              <a:ext uri="{FF2B5EF4-FFF2-40B4-BE49-F238E27FC236}">
                <a16:creationId xmlns:a16="http://schemas.microsoft.com/office/drawing/2014/main" id="{AFB82A02-7F15-4D65-A987-0EEBF5054681}"/>
              </a:ext>
            </a:extLst>
          </p:cNvPr>
          <p:cNvSpPr/>
          <p:nvPr/>
        </p:nvSpPr>
        <p:spPr>
          <a:xfrm>
            <a:off x="3324997" y="927706"/>
            <a:ext cx="5455508" cy="161255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F0502020204030204"/>
                <a:ea typeface="+mn-ea"/>
                <a:cs typeface="+mn-cs"/>
              </a:rPr>
              <a:t>The space represents the rough percentage of instances that organizations expect decisions to be made about the data; decisions should be made at the operational level if the decisions only affect that level of the organization. </a:t>
            </a:r>
            <a:endParaRPr kumimoji="0" lang="en-IE" sz="13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2DF4CDB3-E1F7-AB2F-E808-3BFDF2E2E5A0}"/>
              </a:ext>
            </a:extLst>
          </p:cNvPr>
          <p:cNvSpPr>
            <a:spLocks noGrp="1"/>
          </p:cNvSpPr>
          <p:nvPr>
            <p:ph type="ftr" sz="quarter" idx="11"/>
          </p:nvPr>
        </p:nvSpPr>
        <p:spPr/>
        <p:txBody>
          <a:bodyPr/>
          <a:lstStyle/>
          <a:p>
            <a:r>
              <a:rPr lang="en-US"/>
              <a:t>TrainRDM (Rome) - Data Governance and Management</a:t>
            </a:r>
            <a:endParaRPr lang="en-US" dirty="0"/>
          </a:p>
        </p:txBody>
      </p:sp>
      <p:sp>
        <p:nvSpPr>
          <p:cNvPr id="10" name="Date Placeholder 9">
            <a:extLst>
              <a:ext uri="{FF2B5EF4-FFF2-40B4-BE49-F238E27FC236}">
                <a16:creationId xmlns:a16="http://schemas.microsoft.com/office/drawing/2014/main" id="{FB1B8354-6F79-C324-FD5E-2B09FFCD344F}"/>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972589561"/>
      </p:ext>
    </p:extLst>
  </p:cSld>
  <p:clrMapOvr>
    <a:masterClrMapping/>
  </p:clrMapOvr>
  <mc:AlternateContent xmlns:mc="http://schemas.openxmlformats.org/markup-compatibility/2006" xmlns:p14="http://schemas.microsoft.com/office/powerpoint/2010/main">
    <mc:Choice Requires="p14">
      <p:transition spd="slow" p14:dur="2000" advTm="87650"/>
    </mc:Choice>
    <mc:Fallback xmlns="">
      <p:transition spd="slow" advTm="8765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p:txBody>
          <a:bodyPr/>
          <a:lstStyle/>
          <a:p>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5487A2BB-A457-409E-B37A-BDD364A26CA8}"/>
              </a:ext>
            </a:extLst>
          </p:cNvPr>
          <p:cNvSpPr/>
          <p:nvPr/>
        </p:nvSpPr>
        <p:spPr>
          <a:xfrm rot="2800994">
            <a:off x="5767247" y="1203953"/>
            <a:ext cx="617837" cy="2291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Cloud 6">
            <a:extLst>
              <a:ext uri="{FF2B5EF4-FFF2-40B4-BE49-F238E27FC236}">
                <a16:creationId xmlns:a16="http://schemas.microsoft.com/office/drawing/2014/main" id="{AFB82A02-7F15-4D65-A987-0EEBF5054681}"/>
              </a:ext>
            </a:extLst>
          </p:cNvPr>
          <p:cNvSpPr/>
          <p:nvPr/>
        </p:nvSpPr>
        <p:spPr>
          <a:xfrm>
            <a:off x="6546248" y="432937"/>
            <a:ext cx="5455508" cy="161255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F0502020204030204"/>
                <a:ea typeface="+mn-ea"/>
                <a:cs typeface="+mn-cs"/>
              </a:rPr>
              <a:t>The escalation path does not extend into the executive level because data issues are not typically escalated to the senior-most management of an organization. </a:t>
            </a:r>
            <a:endParaRPr kumimoji="0" lang="en-IE" sz="12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07CAF2EC-4970-CCF8-BDC9-B69A195186E6}"/>
              </a:ext>
            </a:extLst>
          </p:cNvPr>
          <p:cNvSpPr>
            <a:spLocks noGrp="1"/>
          </p:cNvSpPr>
          <p:nvPr>
            <p:ph type="ftr" sz="quarter" idx="11"/>
          </p:nvPr>
        </p:nvSpPr>
        <p:spPr/>
        <p:txBody>
          <a:bodyPr/>
          <a:lstStyle/>
          <a:p>
            <a:r>
              <a:rPr lang="en-US"/>
              <a:t>TrainRDM (Rome) - Data Governance and Management</a:t>
            </a:r>
            <a:endParaRPr lang="en-US" dirty="0"/>
          </a:p>
        </p:txBody>
      </p:sp>
      <p:sp>
        <p:nvSpPr>
          <p:cNvPr id="8" name="Date Placeholder 7">
            <a:extLst>
              <a:ext uri="{FF2B5EF4-FFF2-40B4-BE49-F238E27FC236}">
                <a16:creationId xmlns:a16="http://schemas.microsoft.com/office/drawing/2014/main" id="{896B8B17-0125-AE49-9FFF-0AC37B0C0EF2}"/>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979884215"/>
      </p:ext>
    </p:extLst>
  </p:cSld>
  <p:clrMapOvr>
    <a:masterClrMapping/>
  </p:clrMapOvr>
  <mc:AlternateContent xmlns:mc="http://schemas.openxmlformats.org/markup-compatibility/2006" xmlns:p14="http://schemas.microsoft.com/office/powerpoint/2010/main">
    <mc:Choice Requires="p14">
      <p:transition spd="slow" p14:dur="2000" advTm="105730"/>
    </mc:Choice>
    <mc:Fallback xmlns="">
      <p:transition spd="slow" advTm="10573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p:txBody>
          <a:bodyPr/>
          <a:lstStyle/>
          <a:p>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67B09B38-4355-4D60-AF4C-AB60194EB1E1}"/>
              </a:ext>
            </a:extLst>
          </p:cNvPr>
          <p:cNvSpPr/>
          <p:nvPr/>
        </p:nvSpPr>
        <p:spPr>
          <a:xfrm rot="5400000">
            <a:off x="4735419" y="962614"/>
            <a:ext cx="617837" cy="2586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Cloud 6">
            <a:extLst>
              <a:ext uri="{FF2B5EF4-FFF2-40B4-BE49-F238E27FC236}">
                <a16:creationId xmlns:a16="http://schemas.microsoft.com/office/drawing/2014/main" id="{AB33F867-6164-491A-AADF-A79C9D6EA8DE}"/>
              </a:ext>
            </a:extLst>
          </p:cNvPr>
          <p:cNvSpPr/>
          <p:nvPr/>
        </p:nvSpPr>
        <p:spPr>
          <a:xfrm>
            <a:off x="5742801" y="1410432"/>
            <a:ext cx="5455508" cy="161255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Architecting the solution and 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Assisting in defining data quality metrics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Supporting data quality issue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Conducting audits to ensure that policies, procedures and metrics are in place</a:t>
            </a:r>
            <a:endParaRPr kumimoji="0" lang="en-IE" sz="12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04FEFBCE-5591-57E9-DBE1-73D00C5C4609}"/>
              </a:ext>
            </a:extLst>
          </p:cNvPr>
          <p:cNvSpPr>
            <a:spLocks noGrp="1"/>
          </p:cNvSpPr>
          <p:nvPr>
            <p:ph type="ftr" sz="quarter" idx="11"/>
          </p:nvPr>
        </p:nvSpPr>
        <p:spPr/>
        <p:txBody>
          <a:bodyPr/>
          <a:lstStyle/>
          <a:p>
            <a:r>
              <a:rPr lang="en-US"/>
              <a:t>TrainRDM (Rome) - Data Governance and Management</a:t>
            </a:r>
            <a:endParaRPr lang="en-US" dirty="0"/>
          </a:p>
        </p:txBody>
      </p:sp>
      <p:sp>
        <p:nvSpPr>
          <p:cNvPr id="8" name="Date Placeholder 7">
            <a:extLst>
              <a:ext uri="{FF2B5EF4-FFF2-40B4-BE49-F238E27FC236}">
                <a16:creationId xmlns:a16="http://schemas.microsoft.com/office/drawing/2014/main" id="{12D9F58A-ED94-C163-6802-256E24140D3C}"/>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720955700"/>
      </p:ext>
    </p:extLst>
  </p:cSld>
  <p:clrMapOvr>
    <a:masterClrMapping/>
  </p:clrMapOvr>
  <mc:AlternateContent xmlns:mc="http://schemas.openxmlformats.org/markup-compatibility/2006" xmlns:p14="http://schemas.microsoft.com/office/powerpoint/2010/main">
    <mc:Choice Requires="p14">
      <p:transition spd="slow" p14:dur="2000" advTm="171884"/>
    </mc:Choice>
    <mc:Fallback xmlns="">
      <p:transition spd="slow" advTm="17188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p:txBody>
          <a:bodyPr/>
          <a:lstStyle/>
          <a:p>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67B09B38-4355-4D60-AF4C-AB60194EB1E1}"/>
              </a:ext>
            </a:extLst>
          </p:cNvPr>
          <p:cNvSpPr/>
          <p:nvPr/>
        </p:nvSpPr>
        <p:spPr>
          <a:xfrm rot="5400000">
            <a:off x="4136453" y="1527629"/>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Cloud 6">
            <a:extLst>
              <a:ext uri="{FF2B5EF4-FFF2-40B4-BE49-F238E27FC236}">
                <a16:creationId xmlns:a16="http://schemas.microsoft.com/office/drawing/2014/main" id="{AB33F867-6164-491A-AADF-A79C9D6EA8DE}"/>
              </a:ext>
            </a:extLst>
          </p:cNvPr>
          <p:cNvSpPr/>
          <p:nvPr/>
        </p:nvSpPr>
        <p:spPr>
          <a:xfrm>
            <a:off x="5306145" y="2136003"/>
            <a:ext cx="5455508" cy="161255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Providing technical support for ensuring data quality and for data governance and data cleansing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000000"/>
                </a:solidFill>
                <a:effectLst/>
                <a:uLnTx/>
                <a:uFillTx/>
                <a:latin typeface="Tw Cen MT" panose="020F0502020204030204"/>
                <a:ea typeface="+mn-ea"/>
                <a:cs typeface="+mn-cs"/>
              </a:rPr>
              <a:t>Securing IT infrastructure, Technical handling of data</a:t>
            </a:r>
          </a:p>
        </p:txBody>
      </p:sp>
      <p:sp>
        <p:nvSpPr>
          <p:cNvPr id="5" name="Footer Placeholder 4">
            <a:extLst>
              <a:ext uri="{FF2B5EF4-FFF2-40B4-BE49-F238E27FC236}">
                <a16:creationId xmlns:a16="http://schemas.microsoft.com/office/drawing/2014/main" id="{62C5FD5A-B458-A5A5-2D25-F837F6E1172C}"/>
              </a:ext>
            </a:extLst>
          </p:cNvPr>
          <p:cNvSpPr>
            <a:spLocks noGrp="1"/>
          </p:cNvSpPr>
          <p:nvPr>
            <p:ph type="ftr" sz="quarter" idx="11"/>
          </p:nvPr>
        </p:nvSpPr>
        <p:spPr/>
        <p:txBody>
          <a:bodyPr/>
          <a:lstStyle/>
          <a:p>
            <a:r>
              <a:rPr lang="en-US"/>
              <a:t>TrainRDM (Rome) - Data Governance and Management</a:t>
            </a:r>
            <a:endParaRPr lang="en-US" dirty="0"/>
          </a:p>
        </p:txBody>
      </p:sp>
      <p:sp>
        <p:nvSpPr>
          <p:cNvPr id="8" name="Date Placeholder 7">
            <a:extLst>
              <a:ext uri="{FF2B5EF4-FFF2-40B4-BE49-F238E27FC236}">
                <a16:creationId xmlns:a16="http://schemas.microsoft.com/office/drawing/2014/main" id="{E3EE7160-1B9B-9786-A453-F57DE5C165EC}"/>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526264100"/>
      </p:ext>
    </p:extLst>
  </p:cSld>
  <p:clrMapOvr>
    <a:masterClrMapping/>
  </p:clrMapOvr>
  <mc:AlternateContent xmlns:mc="http://schemas.openxmlformats.org/markup-compatibility/2006" xmlns:p14="http://schemas.microsoft.com/office/powerpoint/2010/main">
    <mc:Choice Requires="p14">
      <p:transition spd="slow" p14:dur="2000" advTm="81896"/>
    </mc:Choice>
    <mc:Fallback xmlns="">
      <p:transition spd="slow" advTm="8189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p:txBody>
          <a:bodyPr/>
          <a:lstStyle/>
          <a:p>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Down 9">
            <a:extLst>
              <a:ext uri="{FF2B5EF4-FFF2-40B4-BE49-F238E27FC236}">
                <a16:creationId xmlns:a16="http://schemas.microsoft.com/office/drawing/2014/main" id="{55849D7F-0C06-48C2-A767-4D1FDAA5CF63}"/>
              </a:ext>
            </a:extLst>
          </p:cNvPr>
          <p:cNvSpPr/>
          <p:nvPr/>
        </p:nvSpPr>
        <p:spPr>
          <a:xfrm rot="16200000">
            <a:off x="6032842" y="3848044"/>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Cloud 6">
            <a:extLst>
              <a:ext uri="{FF2B5EF4-FFF2-40B4-BE49-F238E27FC236}">
                <a16:creationId xmlns:a16="http://schemas.microsoft.com/office/drawing/2014/main" id="{AB33F867-6164-491A-AADF-A79C9D6EA8DE}"/>
              </a:ext>
            </a:extLst>
          </p:cNvPr>
          <p:cNvSpPr/>
          <p:nvPr/>
        </p:nvSpPr>
        <p:spPr>
          <a:xfrm>
            <a:off x="960291" y="4673490"/>
            <a:ext cx="5455508" cy="161255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Identifying and classifying data access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Identifying and documenting regulatory and legal/risk issues</a:t>
            </a:r>
            <a:endParaRPr kumimoji="0" lang="en-IE" sz="12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3F67BDFB-07F2-0792-EC20-18401414865E}"/>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5E67D48B-7F61-97C1-4126-8F942B01039C}"/>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313747806"/>
      </p:ext>
    </p:extLst>
  </p:cSld>
  <p:clrMapOvr>
    <a:masterClrMapping/>
  </p:clrMapOvr>
  <mc:AlternateContent xmlns:mc="http://schemas.openxmlformats.org/markup-compatibility/2006" xmlns:p14="http://schemas.microsoft.com/office/powerpoint/2010/main">
    <mc:Choice Requires="p14">
      <p:transition spd="slow" p14:dur="2000" advTm="480308"/>
    </mc:Choice>
    <mc:Fallback xmlns="">
      <p:transition spd="slow" advTm="4803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D163-F481-0DB6-507E-E52157ACEEF1}"/>
              </a:ext>
            </a:extLst>
          </p:cNvPr>
          <p:cNvSpPr>
            <a:spLocks noGrp="1"/>
          </p:cNvSpPr>
          <p:nvPr>
            <p:ph type="title"/>
          </p:nvPr>
        </p:nvSpPr>
        <p:spPr>
          <a:xfrm>
            <a:off x="1097280" y="286603"/>
            <a:ext cx="10058400" cy="1450757"/>
          </a:xfrm>
        </p:spPr>
        <p:txBody>
          <a:bodyPr>
            <a:normAutofit/>
          </a:bodyPr>
          <a:lstStyle/>
          <a:p>
            <a:r>
              <a:rPr lang="en-US" dirty="0"/>
              <a:t>2.1.1	Module aims and objectives</a:t>
            </a:r>
            <a:endParaRPr lang="en-IE" dirty="0"/>
          </a:p>
        </p:txBody>
      </p:sp>
      <p:sp>
        <p:nvSpPr>
          <p:cNvPr id="3" name="Content Placeholder 2">
            <a:extLst>
              <a:ext uri="{FF2B5EF4-FFF2-40B4-BE49-F238E27FC236}">
                <a16:creationId xmlns:a16="http://schemas.microsoft.com/office/drawing/2014/main" id="{CA94C9F3-E522-93AA-644B-0FD7565EEC29}"/>
              </a:ext>
            </a:extLst>
          </p:cNvPr>
          <p:cNvSpPr>
            <a:spLocks noGrp="1"/>
          </p:cNvSpPr>
          <p:nvPr>
            <p:ph idx="1"/>
          </p:nvPr>
        </p:nvSpPr>
        <p:spPr>
          <a:xfrm>
            <a:off x="1097280" y="2108201"/>
            <a:ext cx="5575367" cy="3760891"/>
          </a:xfrm>
        </p:spPr>
        <p:txBody>
          <a:bodyPr>
            <a:normAutofit lnSpcReduction="10000"/>
          </a:bodyPr>
          <a:lstStyle/>
          <a:p>
            <a:pPr>
              <a:lnSpc>
                <a:spcPct val="100000"/>
              </a:lnSpc>
            </a:pPr>
            <a:r>
              <a:rPr lang="en-US" sz="2000" dirty="0"/>
              <a:t>This module aims to provide learners with the knowledge and skills around the complex issues of data management and governance in an organisational context, including ethical and compliance issues that these present. Learners will explore the ethical, legal, and social implications of using data-driven technologies such as big data, analytics, internet of things, and machine learning. The students will learn how to establish processes and systems that consider best practices for data governance and adhere to ethical and regulatory requirements for data handling.</a:t>
            </a:r>
            <a:endParaRPr lang="en-IE" sz="2000" dirty="0"/>
          </a:p>
        </p:txBody>
      </p:sp>
      <p:pic>
        <p:nvPicPr>
          <p:cNvPr id="6" name="Picture 5" descr="A picture containing text, sky, outdoor, sign&#10;&#10;Description automatically generated">
            <a:extLst>
              <a:ext uri="{FF2B5EF4-FFF2-40B4-BE49-F238E27FC236}">
                <a16:creationId xmlns:a16="http://schemas.microsoft.com/office/drawing/2014/main" id="{D6129901-F82D-87F3-97CC-3541D7DE523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
          <a:stretch/>
        </p:blipFill>
        <p:spPr>
          <a:xfrm>
            <a:off x="7534656" y="2108200"/>
            <a:ext cx="3621024" cy="3600613"/>
          </a:xfrm>
          <a:prstGeom prst="rect">
            <a:avLst/>
          </a:prstGeom>
        </p:spPr>
      </p:pic>
      <p:sp>
        <p:nvSpPr>
          <p:cNvPr id="5" name="Footer Placeholder 4">
            <a:extLst>
              <a:ext uri="{FF2B5EF4-FFF2-40B4-BE49-F238E27FC236}">
                <a16:creationId xmlns:a16="http://schemas.microsoft.com/office/drawing/2014/main" id="{85FBE52B-2B7A-D41A-B179-DA5DB42D6003}"/>
              </a:ext>
            </a:extLst>
          </p:cNvPr>
          <p:cNvSpPr>
            <a:spLocks noGrp="1"/>
          </p:cNvSpPr>
          <p:nvPr>
            <p:ph type="ftr" sz="quarter" idx="11"/>
          </p:nvPr>
        </p:nvSpPr>
        <p:spPr>
          <a:xfrm>
            <a:off x="1097279" y="6446838"/>
            <a:ext cx="6818262" cy="365125"/>
          </a:xfrm>
        </p:spPr>
        <p:txBody>
          <a:bodyPr>
            <a:normAutofit/>
          </a:bodyPr>
          <a:lstStyle/>
          <a:p>
            <a:pPr>
              <a:spcAft>
                <a:spcPts val="600"/>
              </a:spcAft>
            </a:pPr>
            <a:r>
              <a:rPr lang="en-US"/>
              <a:t>TrainRDM (Rome) - Data Governance and Management</a:t>
            </a:r>
          </a:p>
        </p:txBody>
      </p:sp>
      <p:sp>
        <p:nvSpPr>
          <p:cNvPr id="4" name="Slide Number Placeholder 3">
            <a:extLst>
              <a:ext uri="{FF2B5EF4-FFF2-40B4-BE49-F238E27FC236}">
                <a16:creationId xmlns:a16="http://schemas.microsoft.com/office/drawing/2014/main" id="{24D84CDE-97B3-EBB8-07B0-C9C7BBF13957}"/>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4</a:t>
            </a:fld>
            <a:endParaRPr lang="en-US"/>
          </a:p>
        </p:txBody>
      </p:sp>
      <p:sp>
        <p:nvSpPr>
          <p:cNvPr id="7" name="TextBox 6">
            <a:extLst>
              <a:ext uri="{FF2B5EF4-FFF2-40B4-BE49-F238E27FC236}">
                <a16:creationId xmlns:a16="http://schemas.microsoft.com/office/drawing/2014/main" id="{2A93E2DD-4E5F-5236-0051-C3BBDCE96128}"/>
              </a:ext>
            </a:extLst>
          </p:cNvPr>
          <p:cNvSpPr txBox="1"/>
          <p:nvPr/>
        </p:nvSpPr>
        <p:spPr>
          <a:xfrm>
            <a:off x="8906346" y="5508758"/>
            <a:ext cx="2249334"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4" tooltip="http://www.picpedia.org/highway-signs/d/data.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
        <p:nvSpPr>
          <p:cNvPr id="8" name="Date Placeholder 7">
            <a:extLst>
              <a:ext uri="{FF2B5EF4-FFF2-40B4-BE49-F238E27FC236}">
                <a16:creationId xmlns:a16="http://schemas.microsoft.com/office/drawing/2014/main" id="{287DBFE1-9F04-F56C-2295-CF5896D06703}"/>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1554402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p:txBody>
          <a:bodyPr/>
          <a:lstStyle/>
          <a:p>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Down 9">
            <a:extLst>
              <a:ext uri="{FF2B5EF4-FFF2-40B4-BE49-F238E27FC236}">
                <a16:creationId xmlns:a16="http://schemas.microsoft.com/office/drawing/2014/main" id="{55849D7F-0C06-48C2-A767-4D1FDAA5CF63}"/>
              </a:ext>
            </a:extLst>
          </p:cNvPr>
          <p:cNvSpPr/>
          <p:nvPr/>
        </p:nvSpPr>
        <p:spPr>
          <a:xfrm rot="16200000">
            <a:off x="6032842" y="3848044"/>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Cloud 6">
            <a:extLst>
              <a:ext uri="{FF2B5EF4-FFF2-40B4-BE49-F238E27FC236}">
                <a16:creationId xmlns:a16="http://schemas.microsoft.com/office/drawing/2014/main" id="{AB33F867-6164-491A-AADF-A79C9D6EA8DE}"/>
              </a:ext>
            </a:extLst>
          </p:cNvPr>
          <p:cNvSpPr/>
          <p:nvPr/>
        </p:nvSpPr>
        <p:spPr>
          <a:xfrm>
            <a:off x="960291" y="4673490"/>
            <a:ext cx="5455508" cy="161255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Identifying and classifying data access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Identifying and documenting regulatory and legal/risk issues</a:t>
            </a:r>
            <a:endParaRPr kumimoji="0" lang="en-IE" sz="12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12" name="Arrow: Down 11">
            <a:extLst>
              <a:ext uri="{FF2B5EF4-FFF2-40B4-BE49-F238E27FC236}">
                <a16:creationId xmlns:a16="http://schemas.microsoft.com/office/drawing/2014/main" id="{8B88D2BA-0F99-442D-89F9-55979A0F73BA}"/>
              </a:ext>
            </a:extLst>
          </p:cNvPr>
          <p:cNvSpPr/>
          <p:nvPr/>
        </p:nvSpPr>
        <p:spPr>
          <a:xfrm rot="16200000">
            <a:off x="6032844" y="2809133"/>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13" name="Cloud 12">
            <a:extLst>
              <a:ext uri="{FF2B5EF4-FFF2-40B4-BE49-F238E27FC236}">
                <a16:creationId xmlns:a16="http://schemas.microsoft.com/office/drawing/2014/main" id="{EBF92C40-6108-4F0A-A2BF-AF5B1D5F4721}"/>
              </a:ext>
            </a:extLst>
          </p:cNvPr>
          <p:cNvSpPr/>
          <p:nvPr/>
        </p:nvSpPr>
        <p:spPr>
          <a:xfrm>
            <a:off x="890066" y="3719417"/>
            <a:ext cx="5525734" cy="110155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Documenting data classification rules, compliance rules, and business rules for data in their domain</a:t>
            </a:r>
          </a:p>
        </p:txBody>
      </p:sp>
      <p:sp>
        <p:nvSpPr>
          <p:cNvPr id="5" name="Footer Placeholder 4">
            <a:extLst>
              <a:ext uri="{FF2B5EF4-FFF2-40B4-BE49-F238E27FC236}">
                <a16:creationId xmlns:a16="http://schemas.microsoft.com/office/drawing/2014/main" id="{26F42B96-46B2-A0E1-26D2-A9E89858D4D8}"/>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31E777C4-ED4B-1446-2800-96B3FC257EF5}"/>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646665858"/>
      </p:ext>
    </p:extLst>
  </p:cSld>
  <p:clrMapOvr>
    <a:masterClrMapping/>
  </p:clrMapOvr>
  <mc:AlternateContent xmlns:mc="http://schemas.openxmlformats.org/markup-compatibility/2006" xmlns:p14="http://schemas.microsoft.com/office/powerpoint/2010/main">
    <mc:Choice Requires="p14">
      <p:transition spd="slow" p14:dur="2000" advTm="480308"/>
    </mc:Choice>
    <mc:Fallback xmlns="">
      <p:transition spd="slow" advTm="48030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p:txBody>
          <a:bodyPr/>
          <a:lstStyle/>
          <a:p>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C6ADF1F-7EAF-43FC-862E-EBE4413E7E93}"/>
              </a:ext>
            </a:extLst>
          </p:cNvPr>
          <p:cNvGrpSpPr/>
          <p:nvPr/>
        </p:nvGrpSpPr>
        <p:grpSpPr>
          <a:xfrm>
            <a:off x="960291" y="4673490"/>
            <a:ext cx="6796123" cy="1612557"/>
            <a:chOff x="960291" y="4673490"/>
            <a:chExt cx="6796123" cy="1612557"/>
          </a:xfrm>
        </p:grpSpPr>
        <p:sp>
          <p:nvSpPr>
            <p:cNvPr id="10" name="Arrow: Down 9">
              <a:extLst>
                <a:ext uri="{FF2B5EF4-FFF2-40B4-BE49-F238E27FC236}">
                  <a16:creationId xmlns:a16="http://schemas.microsoft.com/office/drawing/2014/main" id="{55849D7F-0C06-48C2-A767-4D1FDAA5CF63}"/>
                </a:ext>
              </a:extLst>
            </p:cNvPr>
            <p:cNvSpPr/>
            <p:nvPr/>
          </p:nvSpPr>
          <p:spPr>
            <a:xfrm rot="16200000">
              <a:off x="6032842" y="3848044"/>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Cloud 6">
              <a:extLst>
                <a:ext uri="{FF2B5EF4-FFF2-40B4-BE49-F238E27FC236}">
                  <a16:creationId xmlns:a16="http://schemas.microsoft.com/office/drawing/2014/main" id="{AB33F867-6164-491A-AADF-A79C9D6EA8DE}"/>
                </a:ext>
              </a:extLst>
            </p:cNvPr>
            <p:cNvSpPr/>
            <p:nvPr/>
          </p:nvSpPr>
          <p:spPr>
            <a:xfrm>
              <a:off x="960291" y="4673490"/>
              <a:ext cx="5455508" cy="161255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Identifying and classifying data access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Identifying and documenting regulatory and legal/risk issues</a:t>
              </a:r>
              <a:endParaRPr kumimoji="0" lang="en-IE" sz="12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grpSp>
      <p:grpSp>
        <p:nvGrpSpPr>
          <p:cNvPr id="9" name="Group 8">
            <a:extLst>
              <a:ext uri="{FF2B5EF4-FFF2-40B4-BE49-F238E27FC236}">
                <a16:creationId xmlns:a16="http://schemas.microsoft.com/office/drawing/2014/main" id="{9E99494A-66B2-46BB-8DD1-D8614C514ABA}"/>
              </a:ext>
            </a:extLst>
          </p:cNvPr>
          <p:cNvGrpSpPr/>
          <p:nvPr/>
        </p:nvGrpSpPr>
        <p:grpSpPr>
          <a:xfrm>
            <a:off x="890066" y="3719417"/>
            <a:ext cx="6866350" cy="1101553"/>
            <a:chOff x="890066" y="3719417"/>
            <a:chExt cx="6866350" cy="1101553"/>
          </a:xfrm>
        </p:grpSpPr>
        <p:sp>
          <p:nvSpPr>
            <p:cNvPr id="12" name="Arrow: Down 11">
              <a:extLst>
                <a:ext uri="{FF2B5EF4-FFF2-40B4-BE49-F238E27FC236}">
                  <a16:creationId xmlns:a16="http://schemas.microsoft.com/office/drawing/2014/main" id="{8B88D2BA-0F99-442D-89F9-55979A0F73BA}"/>
                </a:ext>
              </a:extLst>
            </p:cNvPr>
            <p:cNvSpPr/>
            <p:nvPr/>
          </p:nvSpPr>
          <p:spPr>
            <a:xfrm rot="16200000">
              <a:off x="6032844" y="2809133"/>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13" name="Cloud 12">
              <a:extLst>
                <a:ext uri="{FF2B5EF4-FFF2-40B4-BE49-F238E27FC236}">
                  <a16:creationId xmlns:a16="http://schemas.microsoft.com/office/drawing/2014/main" id="{EBF92C40-6108-4F0A-A2BF-AF5B1D5F4721}"/>
                </a:ext>
              </a:extLst>
            </p:cNvPr>
            <p:cNvSpPr/>
            <p:nvPr/>
          </p:nvSpPr>
          <p:spPr>
            <a:xfrm>
              <a:off x="890066" y="3719417"/>
              <a:ext cx="5525734" cy="110155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Documenting data classification rules, compliance rules, and business rules for data in their domain</a:t>
              </a:r>
            </a:p>
          </p:txBody>
        </p:sp>
      </p:grpSp>
      <p:grpSp>
        <p:nvGrpSpPr>
          <p:cNvPr id="11" name="Group 10">
            <a:extLst>
              <a:ext uri="{FF2B5EF4-FFF2-40B4-BE49-F238E27FC236}">
                <a16:creationId xmlns:a16="http://schemas.microsoft.com/office/drawing/2014/main" id="{77C636EA-AA56-49C1-B583-7C1332788EB5}"/>
              </a:ext>
            </a:extLst>
          </p:cNvPr>
          <p:cNvGrpSpPr/>
          <p:nvPr/>
        </p:nvGrpSpPr>
        <p:grpSpPr>
          <a:xfrm>
            <a:off x="890064" y="2499025"/>
            <a:ext cx="6866350" cy="1620691"/>
            <a:chOff x="890064" y="2499025"/>
            <a:chExt cx="6866350" cy="1620691"/>
          </a:xfrm>
        </p:grpSpPr>
        <p:sp>
          <p:nvSpPr>
            <p:cNvPr id="14" name="Arrow: Down 13">
              <a:extLst>
                <a:ext uri="{FF2B5EF4-FFF2-40B4-BE49-F238E27FC236}">
                  <a16:creationId xmlns:a16="http://schemas.microsoft.com/office/drawing/2014/main" id="{794A4A8D-3771-4364-822B-39F58D7AE439}"/>
                </a:ext>
              </a:extLst>
            </p:cNvPr>
            <p:cNvSpPr/>
            <p:nvPr/>
          </p:nvSpPr>
          <p:spPr>
            <a:xfrm rot="16200000">
              <a:off x="6032842" y="1852370"/>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15" name="Cloud 14">
              <a:extLst>
                <a:ext uri="{FF2B5EF4-FFF2-40B4-BE49-F238E27FC236}">
                  <a16:creationId xmlns:a16="http://schemas.microsoft.com/office/drawing/2014/main" id="{F922CD0F-437A-4061-BE72-D24233FE876F}"/>
                </a:ext>
              </a:extLst>
            </p:cNvPr>
            <p:cNvSpPr/>
            <p:nvPr/>
          </p:nvSpPr>
          <p:spPr>
            <a:xfrm>
              <a:off x="890064" y="2499025"/>
              <a:ext cx="5525734" cy="162069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Approving things that need to be approved – i.e., data policy, data role framework, methods, priorities, tools,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Making decisions at a strategic level in a timely manner </a:t>
              </a:r>
            </a:p>
          </p:txBody>
        </p:sp>
      </p:grpSp>
      <p:sp>
        <p:nvSpPr>
          <p:cNvPr id="5" name="Footer Placeholder 4">
            <a:extLst>
              <a:ext uri="{FF2B5EF4-FFF2-40B4-BE49-F238E27FC236}">
                <a16:creationId xmlns:a16="http://schemas.microsoft.com/office/drawing/2014/main" id="{11D57FF8-9700-D63A-36F5-4A587E2D01D1}"/>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C926D976-FD94-07A0-59C1-9743FCFE706B}"/>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44658455"/>
      </p:ext>
    </p:extLst>
  </p:cSld>
  <p:clrMapOvr>
    <a:masterClrMapping/>
  </p:clrMapOvr>
  <mc:AlternateContent xmlns:mc="http://schemas.openxmlformats.org/markup-compatibility/2006" xmlns:p14="http://schemas.microsoft.com/office/powerpoint/2010/main">
    <mc:Choice Requires="p14">
      <p:transition spd="slow" p14:dur="2000" advTm="202325"/>
    </mc:Choice>
    <mc:Fallback xmlns="">
      <p:transition spd="slow" advTm="20232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A2BF-EB7B-427D-8E05-B4654E2FFA10}"/>
              </a:ext>
            </a:extLst>
          </p:cNvPr>
          <p:cNvSpPr>
            <a:spLocks noGrp="1"/>
          </p:cNvSpPr>
          <p:nvPr>
            <p:ph type="title"/>
          </p:nvPr>
        </p:nvSpPr>
        <p:spPr/>
        <p:txBody>
          <a:bodyPr>
            <a:normAutofit/>
          </a:bodyPr>
          <a:lstStyle/>
          <a:p>
            <a:r>
              <a:rPr lang="en-US" dirty="0"/>
              <a:t>Data Governance Operating Model of Roles and Responsibilities</a:t>
            </a:r>
            <a:endParaRPr lang="en-IE" dirty="0"/>
          </a:p>
        </p:txBody>
      </p:sp>
      <p:sp>
        <p:nvSpPr>
          <p:cNvPr id="3" name="Content Placeholder 2">
            <a:extLst>
              <a:ext uri="{FF2B5EF4-FFF2-40B4-BE49-F238E27FC236}">
                <a16:creationId xmlns:a16="http://schemas.microsoft.com/office/drawing/2014/main" id="{C8840DD1-4A72-4B6D-8827-E499AD375190}"/>
              </a:ext>
            </a:extLst>
          </p:cNvPr>
          <p:cNvSpPr>
            <a:spLocks noGrp="1"/>
          </p:cNvSpPr>
          <p:nvPr>
            <p:ph idx="1"/>
          </p:nvPr>
        </p:nvSpPr>
        <p:spPr/>
        <p:txBody>
          <a:bodyPr/>
          <a:lstStyle/>
          <a:p>
            <a:endParaRPr lang="en-IE" dirty="0"/>
          </a:p>
        </p:txBody>
      </p:sp>
      <p:sp>
        <p:nvSpPr>
          <p:cNvPr id="4" name="Slide Number Placeholder 3">
            <a:extLst>
              <a:ext uri="{FF2B5EF4-FFF2-40B4-BE49-F238E27FC236}">
                <a16:creationId xmlns:a16="http://schemas.microsoft.com/office/drawing/2014/main" id="{B7D4AA06-93F7-4AF1-8D42-25257428C1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DA7A0-CE2E-4C1F-BFF8-E6494234F4F6}" type="slidenum">
              <a:rPr kumimoji="0" lang="en-IE"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IE"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1028" name="Picture 4">
            <a:extLst>
              <a:ext uri="{FF2B5EF4-FFF2-40B4-BE49-F238E27FC236}">
                <a16:creationId xmlns:a16="http://schemas.microsoft.com/office/drawing/2014/main" id="{0E7356E1-D416-46D8-87DD-CB3251342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7334" y="1930400"/>
            <a:ext cx="9926216" cy="4761831"/>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Down 9">
            <a:extLst>
              <a:ext uri="{FF2B5EF4-FFF2-40B4-BE49-F238E27FC236}">
                <a16:creationId xmlns:a16="http://schemas.microsoft.com/office/drawing/2014/main" id="{55849D7F-0C06-48C2-A767-4D1FDAA5CF63}"/>
              </a:ext>
            </a:extLst>
          </p:cNvPr>
          <p:cNvSpPr/>
          <p:nvPr/>
        </p:nvSpPr>
        <p:spPr>
          <a:xfrm rot="16200000">
            <a:off x="6032842" y="3848044"/>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7" name="Cloud 6">
            <a:extLst>
              <a:ext uri="{FF2B5EF4-FFF2-40B4-BE49-F238E27FC236}">
                <a16:creationId xmlns:a16="http://schemas.microsoft.com/office/drawing/2014/main" id="{AB33F867-6164-491A-AADF-A79C9D6EA8DE}"/>
              </a:ext>
            </a:extLst>
          </p:cNvPr>
          <p:cNvSpPr/>
          <p:nvPr/>
        </p:nvSpPr>
        <p:spPr>
          <a:xfrm>
            <a:off x="960291" y="4673490"/>
            <a:ext cx="5455508" cy="161255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Identifying and classifying data access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Identifying and documenting regulatory and legal/risk issues</a:t>
            </a:r>
            <a:endParaRPr kumimoji="0" lang="en-IE" sz="12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12" name="Arrow: Down 11">
            <a:extLst>
              <a:ext uri="{FF2B5EF4-FFF2-40B4-BE49-F238E27FC236}">
                <a16:creationId xmlns:a16="http://schemas.microsoft.com/office/drawing/2014/main" id="{8B88D2BA-0F99-442D-89F9-55979A0F73BA}"/>
              </a:ext>
            </a:extLst>
          </p:cNvPr>
          <p:cNvSpPr/>
          <p:nvPr/>
        </p:nvSpPr>
        <p:spPr>
          <a:xfrm rot="16200000">
            <a:off x="6032844" y="2809133"/>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13" name="Cloud 12">
            <a:extLst>
              <a:ext uri="{FF2B5EF4-FFF2-40B4-BE49-F238E27FC236}">
                <a16:creationId xmlns:a16="http://schemas.microsoft.com/office/drawing/2014/main" id="{EBF92C40-6108-4F0A-A2BF-AF5B1D5F4721}"/>
              </a:ext>
            </a:extLst>
          </p:cNvPr>
          <p:cNvSpPr/>
          <p:nvPr/>
        </p:nvSpPr>
        <p:spPr>
          <a:xfrm>
            <a:off x="890066" y="3719417"/>
            <a:ext cx="5525734" cy="110155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Documenting data classification rules, compliance rules, and business rules for data in their domain</a:t>
            </a:r>
          </a:p>
        </p:txBody>
      </p:sp>
      <p:sp>
        <p:nvSpPr>
          <p:cNvPr id="14" name="Arrow: Down 13">
            <a:extLst>
              <a:ext uri="{FF2B5EF4-FFF2-40B4-BE49-F238E27FC236}">
                <a16:creationId xmlns:a16="http://schemas.microsoft.com/office/drawing/2014/main" id="{794A4A8D-3771-4364-822B-39F58D7AE439}"/>
              </a:ext>
            </a:extLst>
          </p:cNvPr>
          <p:cNvSpPr/>
          <p:nvPr/>
        </p:nvSpPr>
        <p:spPr>
          <a:xfrm rot="16200000">
            <a:off x="6032842" y="1852370"/>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15" name="Cloud 14">
            <a:extLst>
              <a:ext uri="{FF2B5EF4-FFF2-40B4-BE49-F238E27FC236}">
                <a16:creationId xmlns:a16="http://schemas.microsoft.com/office/drawing/2014/main" id="{F922CD0F-437A-4061-BE72-D24233FE876F}"/>
              </a:ext>
            </a:extLst>
          </p:cNvPr>
          <p:cNvSpPr/>
          <p:nvPr/>
        </p:nvSpPr>
        <p:spPr>
          <a:xfrm>
            <a:off x="890064" y="2762654"/>
            <a:ext cx="5525734" cy="110155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Approving things that need to be approved – i.e., data policy, data role framework, methods, priorities, tools,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Making decisions at a strategic level in a timely manner </a:t>
            </a:r>
          </a:p>
        </p:txBody>
      </p:sp>
      <p:sp>
        <p:nvSpPr>
          <p:cNvPr id="16" name="Arrow: Down 15">
            <a:extLst>
              <a:ext uri="{FF2B5EF4-FFF2-40B4-BE49-F238E27FC236}">
                <a16:creationId xmlns:a16="http://schemas.microsoft.com/office/drawing/2014/main" id="{25245013-A0C3-40D2-94EE-A6179B065959}"/>
              </a:ext>
            </a:extLst>
          </p:cNvPr>
          <p:cNvSpPr/>
          <p:nvPr/>
        </p:nvSpPr>
        <p:spPr>
          <a:xfrm rot="16200000">
            <a:off x="6032842" y="987029"/>
            <a:ext cx="617837" cy="2829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17" name="Cloud 16">
            <a:extLst>
              <a:ext uri="{FF2B5EF4-FFF2-40B4-BE49-F238E27FC236}">
                <a16:creationId xmlns:a16="http://schemas.microsoft.com/office/drawing/2014/main" id="{5AF18EFE-EA9A-41B1-8820-82197A4909FE}"/>
              </a:ext>
            </a:extLst>
          </p:cNvPr>
          <p:cNvSpPr/>
          <p:nvPr/>
        </p:nvSpPr>
        <p:spPr>
          <a:xfrm>
            <a:off x="890064" y="1838322"/>
            <a:ext cx="5525734" cy="141135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Sponsoring, approving, championing the enterprise strategic plan and policy.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w Cen MT" panose="020F0502020204030204"/>
                <a:ea typeface="+mn-ea"/>
                <a:cs typeface="+mn-cs"/>
              </a:rPr>
              <a:t>Communicating with lines of business the expectations and requirements for data governance</a:t>
            </a:r>
          </a:p>
        </p:txBody>
      </p:sp>
      <p:sp>
        <p:nvSpPr>
          <p:cNvPr id="5" name="Footer Placeholder 4">
            <a:extLst>
              <a:ext uri="{FF2B5EF4-FFF2-40B4-BE49-F238E27FC236}">
                <a16:creationId xmlns:a16="http://schemas.microsoft.com/office/drawing/2014/main" id="{D76A2E97-4053-7F9C-5FC0-1AD1EE8B5CA1}"/>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A68DA978-B6C8-F63F-93D4-498DED4007DB}"/>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1071474072"/>
      </p:ext>
    </p:extLst>
  </p:cSld>
  <p:clrMapOvr>
    <a:masterClrMapping/>
  </p:clrMapOvr>
  <mc:AlternateContent xmlns:mc="http://schemas.openxmlformats.org/markup-compatibility/2006" xmlns:p14="http://schemas.microsoft.com/office/powerpoint/2010/main">
    <mc:Choice Requires="p14">
      <p:transition spd="slow" p14:dur="2000" advTm="106419"/>
    </mc:Choice>
    <mc:Fallback xmlns="">
      <p:transition spd="slow" advTm="10641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BF0B-BC22-6714-A4A5-AE48164A20DF}"/>
              </a:ext>
            </a:extLst>
          </p:cNvPr>
          <p:cNvSpPr>
            <a:spLocks noGrp="1"/>
          </p:cNvSpPr>
          <p:nvPr>
            <p:ph type="title"/>
          </p:nvPr>
        </p:nvSpPr>
        <p:spPr/>
        <p:txBody>
          <a:bodyPr/>
          <a:lstStyle/>
          <a:p>
            <a:r>
              <a:rPr lang="en-GB" dirty="0"/>
              <a:t>DGM Scope and Implementation</a:t>
            </a:r>
          </a:p>
        </p:txBody>
      </p:sp>
      <p:sp>
        <p:nvSpPr>
          <p:cNvPr id="5" name="Text Placeholder 4">
            <a:extLst>
              <a:ext uri="{FF2B5EF4-FFF2-40B4-BE49-F238E27FC236}">
                <a16:creationId xmlns:a16="http://schemas.microsoft.com/office/drawing/2014/main" id="{C62BB99C-10D8-85AD-4730-32BFC398713D}"/>
              </a:ext>
            </a:extLst>
          </p:cNvPr>
          <p:cNvSpPr>
            <a:spLocks noGrp="1"/>
          </p:cNvSpPr>
          <p:nvPr>
            <p:ph type="body" idx="1"/>
          </p:nvPr>
        </p:nvSpPr>
        <p:spPr/>
        <p:txBody>
          <a:bodyPr/>
          <a:lstStyle/>
          <a:p>
            <a:r>
              <a:rPr lang="en-GB" dirty="0"/>
              <a:t>Part V</a:t>
            </a:r>
          </a:p>
        </p:txBody>
      </p:sp>
      <p:sp>
        <p:nvSpPr>
          <p:cNvPr id="2" name="Date Placeholder 1">
            <a:extLst>
              <a:ext uri="{FF2B5EF4-FFF2-40B4-BE49-F238E27FC236}">
                <a16:creationId xmlns:a16="http://schemas.microsoft.com/office/drawing/2014/main" id="{0FF8B542-0AB8-040A-1742-9B5E23EA3DCE}"/>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8FE91F66-BA30-6962-7AFD-09C512E77DDE}"/>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6C17C3F0-3277-916F-F450-3449EC5558A4}"/>
              </a:ext>
            </a:extLst>
          </p:cNvPr>
          <p:cNvSpPr>
            <a:spLocks noGrp="1"/>
          </p:cNvSpPr>
          <p:nvPr>
            <p:ph type="sldNum" sz="quarter" idx="12"/>
          </p:nvPr>
        </p:nvSpPr>
        <p:spPr/>
        <p:txBody>
          <a:bodyPr/>
          <a:lstStyle/>
          <a:p>
            <a:fld id="{A02EAEBA-57A2-42DD-BF0A-88E664E0E084}" type="slidenum">
              <a:rPr lang="en-US" smtClean="0"/>
              <a:t>43</a:t>
            </a:fld>
            <a:endParaRPr lang="en-US"/>
          </a:p>
        </p:txBody>
      </p:sp>
    </p:spTree>
    <p:extLst>
      <p:ext uri="{BB962C8B-B14F-4D97-AF65-F5344CB8AC3E}">
        <p14:creationId xmlns:p14="http://schemas.microsoft.com/office/powerpoint/2010/main" val="442102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323D-8675-4697-9781-130AC70F2309}"/>
              </a:ext>
            </a:extLst>
          </p:cNvPr>
          <p:cNvSpPr>
            <a:spLocks noGrp="1"/>
          </p:cNvSpPr>
          <p:nvPr>
            <p:ph type="title"/>
          </p:nvPr>
        </p:nvSpPr>
        <p:spPr>
          <a:xfrm>
            <a:off x="1251678" y="382385"/>
            <a:ext cx="10178322" cy="1492132"/>
          </a:xfrm>
        </p:spPr>
        <p:txBody>
          <a:bodyPr anchor="ctr">
            <a:normAutofit/>
          </a:bodyPr>
          <a:lstStyle/>
          <a:p>
            <a:r>
              <a:rPr lang="en-US" dirty="0"/>
              <a:t>Scope of Typical DG programme</a:t>
            </a:r>
            <a:endParaRPr lang="en-IE" dirty="0"/>
          </a:p>
        </p:txBody>
      </p:sp>
      <p:sp>
        <p:nvSpPr>
          <p:cNvPr id="5" name="Slide Number Placeholder 4">
            <a:extLst>
              <a:ext uri="{FF2B5EF4-FFF2-40B4-BE49-F238E27FC236}">
                <a16:creationId xmlns:a16="http://schemas.microsoft.com/office/drawing/2014/main" id="{E756BA5A-5C49-4DE6-BA3F-45FCDB62F23A}"/>
              </a:ext>
            </a:extLst>
          </p:cNvPr>
          <p:cNvSpPr>
            <a:spLocks noGrp="1"/>
          </p:cNvSpPr>
          <p:nvPr>
            <p:ph type="sldNum" sz="quarter" idx="12"/>
          </p:nvPr>
        </p:nvSpPr>
        <p:spPr>
          <a:xfrm>
            <a:off x="8610601" y="6375679"/>
            <a:ext cx="2819399" cy="34579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44</a:t>
            </a:fld>
            <a:endParaRPr kumimoji="0" lang="en-US" sz="900" b="0" i="0" u="none" strike="noStrike" kern="1200" cap="none" spc="0" normalizeH="0" baseline="0" noProof="0">
              <a:ln>
                <a:noFill/>
              </a:ln>
              <a:solidFill>
                <a:srgbClr val="FFFFFF"/>
              </a:solidFill>
              <a:effectLst/>
              <a:uLnTx/>
              <a:uFillTx/>
              <a:latin typeface="Tw Cen MT" panose="020F0502020204030204"/>
              <a:ea typeface="+mn-ea"/>
              <a:cs typeface="+mn-cs"/>
            </a:endParaRPr>
          </a:p>
        </p:txBody>
      </p:sp>
      <p:graphicFrame>
        <p:nvGraphicFramePr>
          <p:cNvPr id="3" name="Diagram 2">
            <a:extLst>
              <a:ext uri="{FF2B5EF4-FFF2-40B4-BE49-F238E27FC236}">
                <a16:creationId xmlns:a16="http://schemas.microsoft.com/office/drawing/2014/main" id="{8CD3E346-9583-4560-85C0-CCEC63DA6A1B}"/>
              </a:ext>
            </a:extLst>
          </p:cNvPr>
          <p:cNvGraphicFramePr/>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8DB85C3-207F-0DAD-3B2D-8853E59E31D9}"/>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C8397B27-9111-64A1-9173-3D8F700525F0}"/>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946208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8137-80F9-42ED-8DFB-C846A59117AF}"/>
              </a:ext>
            </a:extLst>
          </p:cNvPr>
          <p:cNvSpPr>
            <a:spLocks noGrp="1"/>
          </p:cNvSpPr>
          <p:nvPr>
            <p:ph type="title"/>
          </p:nvPr>
        </p:nvSpPr>
        <p:spPr/>
        <p:txBody>
          <a:bodyPr/>
          <a:lstStyle/>
          <a:p>
            <a:r>
              <a:rPr lang="en-US" dirty="0"/>
              <a:t>DG implementation 8-phase process</a:t>
            </a:r>
            <a:endParaRPr lang="en-IE" dirty="0"/>
          </a:p>
        </p:txBody>
      </p:sp>
      <p:sp>
        <p:nvSpPr>
          <p:cNvPr id="3" name="Content Placeholder 2">
            <a:extLst>
              <a:ext uri="{FF2B5EF4-FFF2-40B4-BE49-F238E27FC236}">
                <a16:creationId xmlns:a16="http://schemas.microsoft.com/office/drawing/2014/main" id="{A340FFB2-7DA4-4DB9-8FEF-D238E02AAA57}"/>
              </a:ext>
            </a:extLst>
          </p:cNvPr>
          <p:cNvSpPr>
            <a:spLocks noGrp="1"/>
          </p:cNvSpPr>
          <p:nvPr>
            <p:ph idx="1"/>
          </p:nvPr>
        </p:nvSpPr>
        <p:spPr>
          <a:xfrm>
            <a:off x="1097280" y="2108201"/>
            <a:ext cx="3009207" cy="3760891"/>
          </a:xfrm>
        </p:spPr>
        <p:txBody>
          <a:bodyPr>
            <a:normAutofit fontScale="70000" lnSpcReduction="20000"/>
          </a:bodyPr>
          <a:lstStyle/>
          <a:p>
            <a:r>
              <a:rPr lang="en-US" dirty="0"/>
              <a:t>Your organisation thinks that it has a data problem (e.g. poor data quality, risk of data breaches)</a:t>
            </a:r>
          </a:p>
          <a:p>
            <a:r>
              <a:rPr lang="en-US" dirty="0"/>
              <a:t>Yet, in DG, we’ve said that “It’s not one size fits all”</a:t>
            </a:r>
          </a:p>
          <a:p>
            <a:r>
              <a:rPr lang="en-US" dirty="0"/>
              <a:t>So how do you “do Data Governance” for your organisation?</a:t>
            </a:r>
          </a:p>
          <a:p>
            <a:r>
              <a:rPr lang="en-US" dirty="0"/>
              <a:t>Where do you start and how do you know when its done?</a:t>
            </a:r>
            <a:endParaRPr lang="en-IE" dirty="0"/>
          </a:p>
        </p:txBody>
      </p:sp>
      <p:sp>
        <p:nvSpPr>
          <p:cNvPr id="4" name="Slide Number Placeholder 3">
            <a:extLst>
              <a:ext uri="{FF2B5EF4-FFF2-40B4-BE49-F238E27FC236}">
                <a16:creationId xmlns:a16="http://schemas.microsoft.com/office/drawing/2014/main" id="{ED590251-176B-493E-9294-C107C0093C9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graphicFrame>
        <p:nvGraphicFramePr>
          <p:cNvPr id="5" name="Content Placeholder 7">
            <a:extLst>
              <a:ext uri="{FF2B5EF4-FFF2-40B4-BE49-F238E27FC236}">
                <a16:creationId xmlns:a16="http://schemas.microsoft.com/office/drawing/2014/main" id="{98933865-AA72-4B4F-8DC5-1A37847A4838}"/>
              </a:ext>
            </a:extLst>
          </p:cNvPr>
          <p:cNvGraphicFramePr>
            <a:graphicFrameLocks/>
          </p:cNvGraphicFramePr>
          <p:nvPr/>
        </p:nvGraphicFramePr>
        <p:xfrm>
          <a:off x="4387203" y="1968211"/>
          <a:ext cx="6707517" cy="404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25DA70F-237D-438F-81C6-690BF8B93551}"/>
              </a:ext>
            </a:extLst>
          </p:cNvPr>
          <p:cNvSpPr txBox="1"/>
          <p:nvPr/>
        </p:nvSpPr>
        <p:spPr>
          <a:xfrm>
            <a:off x="4221037" y="6009081"/>
            <a:ext cx="75525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DG implementation 8-phase process (Derived from </a:t>
            </a:r>
            <a:r>
              <a:rPr kumimoji="0" lang="en-US" sz="1800" b="0" i="0" u="none" strike="noStrike" kern="1200" cap="none" spc="0" normalizeH="0" baseline="0" noProof="0" dirty="0" err="1">
                <a:ln>
                  <a:noFill/>
                </a:ln>
                <a:solidFill>
                  <a:srgbClr val="000000"/>
                </a:solidFill>
                <a:effectLst/>
                <a:uLnTx/>
                <a:uFillTx/>
                <a:latin typeface="Tw Cen MT" panose="020F0502020204030204"/>
                <a:ea typeface="+mn-ea"/>
                <a:cs typeface="+mn-cs"/>
              </a:rPr>
              <a:t>Ladley</a:t>
            </a: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 (2012) Chapter 5)</a:t>
            </a: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7" name="Footer Placeholder 6">
            <a:extLst>
              <a:ext uri="{FF2B5EF4-FFF2-40B4-BE49-F238E27FC236}">
                <a16:creationId xmlns:a16="http://schemas.microsoft.com/office/drawing/2014/main" id="{CC538188-DE8D-F085-34F0-2CB5B9D86F05}"/>
              </a:ext>
            </a:extLst>
          </p:cNvPr>
          <p:cNvSpPr>
            <a:spLocks noGrp="1"/>
          </p:cNvSpPr>
          <p:nvPr>
            <p:ph type="ftr" sz="quarter" idx="11"/>
          </p:nvPr>
        </p:nvSpPr>
        <p:spPr/>
        <p:txBody>
          <a:bodyPr/>
          <a:lstStyle/>
          <a:p>
            <a:r>
              <a:rPr lang="en-US"/>
              <a:t>TrainRDM (Rome) - Data Governance and Management</a:t>
            </a:r>
            <a:endParaRPr lang="en-US" dirty="0"/>
          </a:p>
        </p:txBody>
      </p:sp>
      <p:sp>
        <p:nvSpPr>
          <p:cNvPr id="8" name="Star: 5 Points 7">
            <a:extLst>
              <a:ext uri="{FF2B5EF4-FFF2-40B4-BE49-F238E27FC236}">
                <a16:creationId xmlns:a16="http://schemas.microsoft.com/office/drawing/2014/main" id="{20F699CA-A612-AAF8-EF53-A555CB51A0B4}"/>
              </a:ext>
            </a:extLst>
          </p:cNvPr>
          <p:cNvSpPr/>
          <p:nvPr/>
        </p:nvSpPr>
        <p:spPr>
          <a:xfrm>
            <a:off x="5669280" y="1857906"/>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Star: 5 Points 9">
            <a:extLst>
              <a:ext uri="{FF2B5EF4-FFF2-40B4-BE49-F238E27FC236}">
                <a16:creationId xmlns:a16="http://schemas.microsoft.com/office/drawing/2014/main" id="{DC7F4C63-5C50-C3BF-FE8C-028E69ACF64B}"/>
              </a:ext>
            </a:extLst>
          </p:cNvPr>
          <p:cNvSpPr/>
          <p:nvPr/>
        </p:nvSpPr>
        <p:spPr>
          <a:xfrm>
            <a:off x="8171340" y="3283522"/>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ate Placeholder 8">
            <a:extLst>
              <a:ext uri="{FF2B5EF4-FFF2-40B4-BE49-F238E27FC236}">
                <a16:creationId xmlns:a16="http://schemas.microsoft.com/office/drawing/2014/main" id="{98EA27E5-4ADA-1D02-E065-33C18482F0F4}"/>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28525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8137-80F9-42ED-8DFB-C846A59117AF}"/>
              </a:ext>
            </a:extLst>
          </p:cNvPr>
          <p:cNvSpPr>
            <a:spLocks noGrp="1"/>
          </p:cNvSpPr>
          <p:nvPr>
            <p:ph type="title"/>
          </p:nvPr>
        </p:nvSpPr>
        <p:spPr/>
        <p:txBody>
          <a:bodyPr/>
          <a:lstStyle/>
          <a:p>
            <a:r>
              <a:rPr lang="en-US" dirty="0"/>
              <a:t>1. Scope and initiation</a:t>
            </a:r>
            <a:endParaRPr lang="en-IE" dirty="0"/>
          </a:p>
        </p:txBody>
      </p:sp>
      <p:sp>
        <p:nvSpPr>
          <p:cNvPr id="3" name="Content Placeholder 2">
            <a:extLst>
              <a:ext uri="{FF2B5EF4-FFF2-40B4-BE49-F238E27FC236}">
                <a16:creationId xmlns:a16="http://schemas.microsoft.com/office/drawing/2014/main" id="{A340FFB2-7DA4-4DB9-8FEF-D238E02AAA57}"/>
              </a:ext>
            </a:extLst>
          </p:cNvPr>
          <p:cNvSpPr>
            <a:spLocks noGrp="1"/>
          </p:cNvSpPr>
          <p:nvPr>
            <p:ph idx="1"/>
          </p:nvPr>
        </p:nvSpPr>
        <p:spPr>
          <a:xfrm>
            <a:off x="1097280" y="2108201"/>
            <a:ext cx="7880465" cy="3760891"/>
          </a:xfrm>
        </p:spPr>
        <p:txBody>
          <a:bodyPr>
            <a:normAutofit fontScale="70000" lnSpcReduction="20000"/>
          </a:bodyPr>
          <a:lstStyle/>
          <a:p>
            <a:r>
              <a:rPr lang="en-US" dirty="0"/>
              <a:t>Understand options/Decide on Span and Depth</a:t>
            </a:r>
          </a:p>
          <a:p>
            <a:r>
              <a:rPr lang="en-US" dirty="0"/>
              <a:t>Is there a full understanding in organisation of nature and scope of DG</a:t>
            </a:r>
          </a:p>
          <a:p>
            <a:r>
              <a:rPr lang="en-US" dirty="0"/>
              <a:t>What business areas are to be covered in the programme?</a:t>
            </a:r>
          </a:p>
          <a:p>
            <a:pPr lvl="1"/>
            <a:r>
              <a:rPr lang="en-US" dirty="0"/>
              <a:t>DG is ultimately an organisation-wide process but may need to take into account a realistic assessment of effort required, timing, market conditions, government regulations</a:t>
            </a:r>
          </a:p>
          <a:p>
            <a:r>
              <a:rPr lang="en-US" dirty="0"/>
              <a:t>How deep into the organisation does the programme need to go?</a:t>
            </a:r>
          </a:p>
          <a:p>
            <a:r>
              <a:rPr lang="en-US" dirty="0"/>
              <a:t>Set- up temporary, organisational  steering group important to ensure “not seen just as IT project”, right balance of skills and politics is available, at senior enough level to ensure taken seriously (led by executive DG sponsor)</a:t>
            </a:r>
          </a:p>
          <a:p>
            <a:r>
              <a:rPr lang="en-US" dirty="0"/>
              <a:t>Is there a process to approve scope, acknowledge and  address constraints?</a:t>
            </a:r>
            <a:endParaRPr lang="en-IE" dirty="0"/>
          </a:p>
        </p:txBody>
      </p:sp>
      <p:sp>
        <p:nvSpPr>
          <p:cNvPr id="4" name="Slide Number Placeholder 3">
            <a:extLst>
              <a:ext uri="{FF2B5EF4-FFF2-40B4-BE49-F238E27FC236}">
                <a16:creationId xmlns:a16="http://schemas.microsoft.com/office/drawing/2014/main" id="{ED590251-176B-493E-9294-C107C0093C9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6" name="TextBox 5">
            <a:extLst>
              <a:ext uri="{FF2B5EF4-FFF2-40B4-BE49-F238E27FC236}">
                <a16:creationId xmlns:a16="http://schemas.microsoft.com/office/drawing/2014/main" id="{925DA70F-237D-438F-81C6-690BF8B93551}"/>
              </a:ext>
            </a:extLst>
          </p:cNvPr>
          <p:cNvSpPr txBox="1"/>
          <p:nvPr/>
        </p:nvSpPr>
        <p:spPr>
          <a:xfrm>
            <a:off x="8977745" y="5281170"/>
            <a:ext cx="26346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w Cen MT" panose="020F0502020204030204"/>
                <a:ea typeface="+mn-ea"/>
                <a:cs typeface="+mn-cs"/>
              </a:rPr>
              <a:t>Ladley</a:t>
            </a: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 (2012) Chapter 6</a:t>
            </a: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pic>
        <p:nvPicPr>
          <p:cNvPr id="7" name="Picture 6" descr="image">
            <a:extLst>
              <a:ext uri="{FF2B5EF4-FFF2-40B4-BE49-F238E27FC236}">
                <a16:creationId xmlns:a16="http://schemas.microsoft.com/office/drawing/2014/main" id="{A50DBF11-1478-4858-8661-CDD5C6844A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77745" y="2210899"/>
            <a:ext cx="2258060" cy="2273935"/>
          </a:xfrm>
          <a:prstGeom prst="rect">
            <a:avLst/>
          </a:prstGeom>
          <a:noFill/>
          <a:ln>
            <a:noFill/>
          </a:ln>
        </p:spPr>
      </p:pic>
      <p:sp>
        <p:nvSpPr>
          <p:cNvPr id="5" name="Footer Placeholder 4">
            <a:extLst>
              <a:ext uri="{FF2B5EF4-FFF2-40B4-BE49-F238E27FC236}">
                <a16:creationId xmlns:a16="http://schemas.microsoft.com/office/drawing/2014/main" id="{172C239A-3D44-E570-82AA-4451463E9154}"/>
              </a:ext>
            </a:extLst>
          </p:cNvPr>
          <p:cNvSpPr>
            <a:spLocks noGrp="1"/>
          </p:cNvSpPr>
          <p:nvPr>
            <p:ph type="ftr" sz="quarter" idx="11"/>
          </p:nvPr>
        </p:nvSpPr>
        <p:spPr/>
        <p:txBody>
          <a:bodyPr/>
          <a:lstStyle/>
          <a:p>
            <a:r>
              <a:rPr lang="en-US"/>
              <a:t>TrainRDM (Rome) - Data Governance and Management</a:t>
            </a:r>
            <a:endParaRPr lang="en-US" dirty="0"/>
          </a:p>
        </p:txBody>
      </p:sp>
      <p:sp>
        <p:nvSpPr>
          <p:cNvPr id="8" name="Date Placeholder 7">
            <a:extLst>
              <a:ext uri="{FF2B5EF4-FFF2-40B4-BE49-F238E27FC236}">
                <a16:creationId xmlns:a16="http://schemas.microsoft.com/office/drawing/2014/main" id="{50FCDBA5-7304-E16B-DF20-08FAD0EFA488}"/>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799926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8137-80F9-42ED-8DFB-C846A59117AF}"/>
              </a:ext>
            </a:extLst>
          </p:cNvPr>
          <p:cNvSpPr>
            <a:spLocks noGrp="1"/>
          </p:cNvSpPr>
          <p:nvPr>
            <p:ph type="title"/>
          </p:nvPr>
        </p:nvSpPr>
        <p:spPr/>
        <p:txBody>
          <a:bodyPr/>
          <a:lstStyle/>
          <a:p>
            <a:pPr lvl="0"/>
            <a:r>
              <a:rPr lang="en-US" dirty="0"/>
              <a:t>5. Establish DG functional design (</a:t>
            </a:r>
            <a:r>
              <a:rPr lang="en-IE" dirty="0"/>
              <a:t>principles, policies, and processes)</a:t>
            </a:r>
          </a:p>
        </p:txBody>
      </p:sp>
      <p:sp>
        <p:nvSpPr>
          <p:cNvPr id="3" name="Content Placeholder 2">
            <a:extLst>
              <a:ext uri="{FF2B5EF4-FFF2-40B4-BE49-F238E27FC236}">
                <a16:creationId xmlns:a16="http://schemas.microsoft.com/office/drawing/2014/main" id="{A340FFB2-7DA4-4DB9-8FEF-D238E02AAA57}"/>
              </a:ext>
            </a:extLst>
          </p:cNvPr>
          <p:cNvSpPr>
            <a:spLocks noGrp="1"/>
          </p:cNvSpPr>
          <p:nvPr>
            <p:ph idx="1"/>
          </p:nvPr>
        </p:nvSpPr>
        <p:spPr>
          <a:xfrm>
            <a:off x="1097280" y="2108201"/>
            <a:ext cx="6771373" cy="3760891"/>
          </a:xfrm>
        </p:spPr>
        <p:txBody>
          <a:bodyPr>
            <a:normAutofit fontScale="77500" lnSpcReduction="20000"/>
          </a:bodyPr>
          <a:lstStyle/>
          <a:p>
            <a:r>
              <a:rPr lang="en-US" dirty="0"/>
              <a:t>Addresses the what and how questions of DG – moving from concept to operational (“logical model design”)</a:t>
            </a:r>
          </a:p>
          <a:p>
            <a:r>
              <a:rPr lang="en-US" dirty="0"/>
              <a:t>Established principles that provide the foundation of effective policies and therefore processes, protocols and standards.</a:t>
            </a:r>
          </a:p>
          <a:p>
            <a:r>
              <a:rPr lang="en-US" dirty="0"/>
              <a:t>Identify functions for plan, design, management and operation (e.g., plan assessment info maturity, design data standards, manage data architecture, operate data controls)</a:t>
            </a:r>
          </a:p>
          <a:p>
            <a:r>
              <a:rPr lang="en-US" dirty="0"/>
              <a:t>Seek buy-in from organisation/DG business leadership</a:t>
            </a:r>
          </a:p>
          <a:p>
            <a:endParaRPr lang="en-US" dirty="0"/>
          </a:p>
          <a:p>
            <a:endParaRPr lang="en-US" dirty="0"/>
          </a:p>
          <a:p>
            <a:endParaRPr lang="en-IE" dirty="0"/>
          </a:p>
        </p:txBody>
      </p:sp>
      <p:sp>
        <p:nvSpPr>
          <p:cNvPr id="4" name="Slide Number Placeholder 3">
            <a:extLst>
              <a:ext uri="{FF2B5EF4-FFF2-40B4-BE49-F238E27FC236}">
                <a16:creationId xmlns:a16="http://schemas.microsoft.com/office/drawing/2014/main" id="{ED590251-176B-493E-9294-C107C0093C9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pic>
        <p:nvPicPr>
          <p:cNvPr id="2050" name="Picture 2" descr="image">
            <a:extLst>
              <a:ext uri="{FF2B5EF4-FFF2-40B4-BE49-F238E27FC236}">
                <a16:creationId xmlns:a16="http://schemas.microsoft.com/office/drawing/2014/main" id="{04F5D517-1095-42CA-A91F-14802EC2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515" y="2390774"/>
            <a:ext cx="3070165" cy="31130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C970DE-059D-431A-BAF0-F6516940129E}"/>
              </a:ext>
            </a:extLst>
          </p:cNvPr>
          <p:cNvSpPr txBox="1"/>
          <p:nvPr/>
        </p:nvSpPr>
        <p:spPr>
          <a:xfrm>
            <a:off x="8115550" y="5684426"/>
            <a:ext cx="28780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w Cen MT" panose="020F0502020204030204"/>
                <a:ea typeface="+mn-ea"/>
                <a:cs typeface="+mn-cs"/>
              </a:rPr>
              <a:t>Ladley</a:t>
            </a: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 (2012) Chapter 10</a:t>
            </a: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EE3E645E-E10F-035F-74EE-9E29CB075D00}"/>
              </a:ext>
            </a:extLst>
          </p:cNvPr>
          <p:cNvSpPr>
            <a:spLocks noGrp="1"/>
          </p:cNvSpPr>
          <p:nvPr>
            <p:ph type="ftr" sz="quarter" idx="11"/>
          </p:nvPr>
        </p:nvSpPr>
        <p:spPr/>
        <p:txBody>
          <a:bodyPr/>
          <a:lstStyle/>
          <a:p>
            <a:r>
              <a:rPr lang="en-US"/>
              <a:t>TrainRDM (Rome) - Data Governance and Management</a:t>
            </a:r>
            <a:endParaRPr lang="en-US" dirty="0"/>
          </a:p>
        </p:txBody>
      </p:sp>
      <p:sp>
        <p:nvSpPr>
          <p:cNvPr id="7" name="Date Placeholder 6">
            <a:extLst>
              <a:ext uri="{FF2B5EF4-FFF2-40B4-BE49-F238E27FC236}">
                <a16:creationId xmlns:a16="http://schemas.microsoft.com/office/drawing/2014/main" id="{0AC8526E-F08F-6157-CA75-E5999D2F4164}"/>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692001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1CDF-EA79-4022-BABC-FFAD6A9D6D85}"/>
              </a:ext>
            </a:extLst>
          </p:cNvPr>
          <p:cNvSpPr>
            <a:spLocks noGrp="1"/>
          </p:cNvSpPr>
          <p:nvPr>
            <p:ph type="title"/>
          </p:nvPr>
        </p:nvSpPr>
        <p:spPr/>
        <p:txBody>
          <a:bodyPr/>
          <a:lstStyle/>
          <a:p>
            <a:r>
              <a:rPr lang="en-US" dirty="0"/>
              <a:t>Some examples of GAIP (Generally Accepted Information Principles)</a:t>
            </a:r>
            <a:endParaRPr lang="en-IE" dirty="0"/>
          </a:p>
        </p:txBody>
      </p:sp>
      <p:graphicFrame>
        <p:nvGraphicFramePr>
          <p:cNvPr id="6" name="Content Placeholder 5">
            <a:extLst>
              <a:ext uri="{FF2B5EF4-FFF2-40B4-BE49-F238E27FC236}">
                <a16:creationId xmlns:a16="http://schemas.microsoft.com/office/drawing/2014/main" id="{9A846182-8FCA-4FEB-9073-B80FAC1AD0D8}"/>
              </a:ext>
            </a:extLst>
          </p:cNvPr>
          <p:cNvGraphicFramePr>
            <a:graphicFrameLocks noGrp="1"/>
          </p:cNvGraphicFramePr>
          <p:nvPr>
            <p:ph idx="1"/>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492A3E4-0E67-46D4-8E88-84C5151768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sp>
        <p:nvSpPr>
          <p:cNvPr id="3" name="Footer Placeholder 2">
            <a:extLst>
              <a:ext uri="{FF2B5EF4-FFF2-40B4-BE49-F238E27FC236}">
                <a16:creationId xmlns:a16="http://schemas.microsoft.com/office/drawing/2014/main" id="{BE3ABBB8-1E4C-C37C-6A5E-DDE45FEE23E5}"/>
              </a:ext>
            </a:extLst>
          </p:cNvPr>
          <p:cNvSpPr>
            <a:spLocks noGrp="1"/>
          </p:cNvSpPr>
          <p:nvPr>
            <p:ph type="ftr" sz="quarter" idx="11"/>
          </p:nvPr>
        </p:nvSpPr>
        <p:spPr/>
        <p:txBody>
          <a:bodyPr/>
          <a:lstStyle/>
          <a:p>
            <a:r>
              <a:rPr lang="en-US"/>
              <a:t>TrainRDM (Rome) - Data Governance and Management</a:t>
            </a:r>
            <a:endParaRPr lang="en-US" dirty="0"/>
          </a:p>
        </p:txBody>
      </p:sp>
      <p:sp>
        <p:nvSpPr>
          <p:cNvPr id="5" name="Date Placeholder 4">
            <a:extLst>
              <a:ext uri="{FF2B5EF4-FFF2-40B4-BE49-F238E27FC236}">
                <a16:creationId xmlns:a16="http://schemas.microsoft.com/office/drawing/2014/main" id="{D10B2A6F-BA1C-E730-DB8D-AE7CF255B7BC}"/>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1447602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8137-80F9-42ED-8DFB-C846A59117AF}"/>
              </a:ext>
            </a:extLst>
          </p:cNvPr>
          <p:cNvSpPr>
            <a:spLocks noGrp="1"/>
          </p:cNvSpPr>
          <p:nvPr>
            <p:ph type="title"/>
          </p:nvPr>
        </p:nvSpPr>
        <p:spPr/>
        <p:txBody>
          <a:bodyPr/>
          <a:lstStyle/>
          <a:p>
            <a:r>
              <a:rPr lang="en-US" dirty="0"/>
              <a:t>DG implementation 8-phase process</a:t>
            </a:r>
            <a:endParaRPr lang="en-IE" dirty="0"/>
          </a:p>
        </p:txBody>
      </p:sp>
      <p:sp>
        <p:nvSpPr>
          <p:cNvPr id="3" name="Content Placeholder 2">
            <a:extLst>
              <a:ext uri="{FF2B5EF4-FFF2-40B4-BE49-F238E27FC236}">
                <a16:creationId xmlns:a16="http://schemas.microsoft.com/office/drawing/2014/main" id="{A340FFB2-7DA4-4DB9-8FEF-D238E02AAA57}"/>
              </a:ext>
            </a:extLst>
          </p:cNvPr>
          <p:cNvSpPr>
            <a:spLocks noGrp="1"/>
          </p:cNvSpPr>
          <p:nvPr>
            <p:ph idx="1"/>
          </p:nvPr>
        </p:nvSpPr>
        <p:spPr>
          <a:xfrm>
            <a:off x="1097280" y="2108201"/>
            <a:ext cx="3009207" cy="3760891"/>
          </a:xfrm>
        </p:spPr>
        <p:txBody>
          <a:bodyPr>
            <a:normAutofit fontScale="70000" lnSpcReduction="20000"/>
          </a:bodyPr>
          <a:lstStyle/>
          <a:p>
            <a:r>
              <a:rPr lang="en-US" dirty="0"/>
              <a:t>Your organisation thinks that it has a data problem (e.g. poor data quality, risk of data breaches)</a:t>
            </a:r>
          </a:p>
          <a:p>
            <a:r>
              <a:rPr lang="en-US" dirty="0"/>
              <a:t>Yet, in DG, we’ve said that “It’s not one size fits all”</a:t>
            </a:r>
          </a:p>
          <a:p>
            <a:r>
              <a:rPr lang="en-US" dirty="0"/>
              <a:t>So how do you “do Data Governance” for your organisation?</a:t>
            </a:r>
          </a:p>
          <a:p>
            <a:r>
              <a:rPr lang="en-US" dirty="0"/>
              <a:t>Where do you start and how do you know when its done?</a:t>
            </a:r>
            <a:endParaRPr lang="en-IE" dirty="0"/>
          </a:p>
        </p:txBody>
      </p:sp>
      <p:sp>
        <p:nvSpPr>
          <p:cNvPr id="4" name="Slide Number Placeholder 3">
            <a:extLst>
              <a:ext uri="{FF2B5EF4-FFF2-40B4-BE49-F238E27FC236}">
                <a16:creationId xmlns:a16="http://schemas.microsoft.com/office/drawing/2014/main" id="{ED590251-176B-493E-9294-C107C0093C9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graphicFrame>
        <p:nvGraphicFramePr>
          <p:cNvPr id="5" name="Content Placeholder 7">
            <a:extLst>
              <a:ext uri="{FF2B5EF4-FFF2-40B4-BE49-F238E27FC236}">
                <a16:creationId xmlns:a16="http://schemas.microsoft.com/office/drawing/2014/main" id="{98933865-AA72-4B4F-8DC5-1A37847A4838}"/>
              </a:ext>
            </a:extLst>
          </p:cNvPr>
          <p:cNvGraphicFramePr>
            <a:graphicFrameLocks/>
          </p:cNvGraphicFramePr>
          <p:nvPr/>
        </p:nvGraphicFramePr>
        <p:xfrm>
          <a:off x="4387203" y="1968211"/>
          <a:ext cx="6707517" cy="404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25DA70F-237D-438F-81C6-690BF8B93551}"/>
              </a:ext>
            </a:extLst>
          </p:cNvPr>
          <p:cNvSpPr txBox="1"/>
          <p:nvPr/>
        </p:nvSpPr>
        <p:spPr>
          <a:xfrm>
            <a:off x="4221037" y="6009081"/>
            <a:ext cx="75525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DG implementation 8-phase process (Derived from </a:t>
            </a:r>
            <a:r>
              <a:rPr kumimoji="0" lang="en-US" sz="1800" b="0" i="0" u="none" strike="noStrike" kern="1200" cap="none" spc="0" normalizeH="0" baseline="0" noProof="0" dirty="0" err="1">
                <a:ln>
                  <a:noFill/>
                </a:ln>
                <a:solidFill>
                  <a:srgbClr val="000000"/>
                </a:solidFill>
                <a:effectLst/>
                <a:uLnTx/>
                <a:uFillTx/>
                <a:latin typeface="Tw Cen MT" panose="020F0502020204030204"/>
                <a:ea typeface="+mn-ea"/>
                <a:cs typeface="+mn-cs"/>
              </a:rPr>
              <a:t>Ladley</a:t>
            </a: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rPr>
              <a:t> (2012) Chapter 5)</a:t>
            </a: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7" name="Footer Placeholder 6">
            <a:extLst>
              <a:ext uri="{FF2B5EF4-FFF2-40B4-BE49-F238E27FC236}">
                <a16:creationId xmlns:a16="http://schemas.microsoft.com/office/drawing/2014/main" id="{CC538188-DE8D-F085-34F0-2CB5B9D86F05}"/>
              </a:ext>
            </a:extLst>
          </p:cNvPr>
          <p:cNvSpPr>
            <a:spLocks noGrp="1"/>
          </p:cNvSpPr>
          <p:nvPr>
            <p:ph type="ftr" sz="quarter" idx="11"/>
          </p:nvPr>
        </p:nvSpPr>
        <p:spPr/>
        <p:txBody>
          <a:bodyPr/>
          <a:lstStyle/>
          <a:p>
            <a:r>
              <a:rPr lang="en-US"/>
              <a:t>TrainRDM (Rome) - Data Governance and Management</a:t>
            </a:r>
            <a:endParaRPr lang="en-US" dirty="0"/>
          </a:p>
        </p:txBody>
      </p:sp>
      <p:sp>
        <p:nvSpPr>
          <p:cNvPr id="8" name="Star: 5 Points 7">
            <a:extLst>
              <a:ext uri="{FF2B5EF4-FFF2-40B4-BE49-F238E27FC236}">
                <a16:creationId xmlns:a16="http://schemas.microsoft.com/office/drawing/2014/main" id="{20F699CA-A612-AAF8-EF53-A555CB51A0B4}"/>
              </a:ext>
            </a:extLst>
          </p:cNvPr>
          <p:cNvSpPr/>
          <p:nvPr/>
        </p:nvSpPr>
        <p:spPr>
          <a:xfrm>
            <a:off x="5669280" y="1857906"/>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Star: 5 Points 9">
            <a:extLst>
              <a:ext uri="{FF2B5EF4-FFF2-40B4-BE49-F238E27FC236}">
                <a16:creationId xmlns:a16="http://schemas.microsoft.com/office/drawing/2014/main" id="{DC7F4C63-5C50-C3BF-FE8C-028E69ACF64B}"/>
              </a:ext>
            </a:extLst>
          </p:cNvPr>
          <p:cNvSpPr/>
          <p:nvPr/>
        </p:nvSpPr>
        <p:spPr>
          <a:xfrm>
            <a:off x="8171340" y="3283522"/>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ate Placeholder 8">
            <a:extLst>
              <a:ext uri="{FF2B5EF4-FFF2-40B4-BE49-F238E27FC236}">
                <a16:creationId xmlns:a16="http://schemas.microsoft.com/office/drawing/2014/main" id="{FD15FAD4-E80C-7541-B79D-CC9293C11B00}"/>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6246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640090-A795-44DD-A35C-73FE0198AA02}"/>
              </a:ext>
            </a:extLst>
          </p:cNvPr>
          <p:cNvPicPr>
            <a:picLocks noChangeAspect="1"/>
          </p:cNvPicPr>
          <p:nvPr/>
        </p:nvPicPr>
        <p:blipFill>
          <a:blip r:embed="rId3"/>
          <a:stretch>
            <a:fillRect/>
          </a:stretch>
        </p:blipFill>
        <p:spPr>
          <a:xfrm>
            <a:off x="1036320" y="2367945"/>
            <a:ext cx="6596444" cy="512108"/>
          </a:xfrm>
          <a:prstGeom prst="rect">
            <a:avLst/>
          </a:prstGeom>
        </p:spPr>
      </p:pic>
      <p:pic>
        <p:nvPicPr>
          <p:cNvPr id="8" name="Picture 7">
            <a:extLst>
              <a:ext uri="{FF2B5EF4-FFF2-40B4-BE49-F238E27FC236}">
                <a16:creationId xmlns:a16="http://schemas.microsoft.com/office/drawing/2014/main" id="{00084F1B-4DF2-43EE-B195-B34377802C90}"/>
              </a:ext>
            </a:extLst>
          </p:cNvPr>
          <p:cNvPicPr>
            <a:picLocks noChangeAspect="1"/>
          </p:cNvPicPr>
          <p:nvPr/>
        </p:nvPicPr>
        <p:blipFill>
          <a:blip r:embed="rId4"/>
          <a:stretch>
            <a:fillRect/>
          </a:stretch>
        </p:blipFill>
        <p:spPr>
          <a:xfrm>
            <a:off x="981010" y="1993720"/>
            <a:ext cx="10290940" cy="597460"/>
          </a:xfrm>
          <a:prstGeom prst="rect">
            <a:avLst/>
          </a:prstGeom>
        </p:spPr>
      </p:pic>
      <p:sp>
        <p:nvSpPr>
          <p:cNvPr id="2" name="Title 1">
            <a:extLst>
              <a:ext uri="{FF2B5EF4-FFF2-40B4-BE49-F238E27FC236}">
                <a16:creationId xmlns:a16="http://schemas.microsoft.com/office/drawing/2014/main" id="{6E2755AB-671F-4BC1-9B38-A94DECC38F20}"/>
              </a:ext>
            </a:extLst>
          </p:cNvPr>
          <p:cNvSpPr>
            <a:spLocks noGrp="1"/>
          </p:cNvSpPr>
          <p:nvPr>
            <p:ph type="title"/>
          </p:nvPr>
        </p:nvSpPr>
        <p:spPr/>
        <p:txBody>
          <a:bodyPr>
            <a:normAutofit fontScale="90000"/>
          </a:bodyPr>
          <a:lstStyle/>
          <a:p>
            <a:br>
              <a:rPr lang="en-US" dirty="0"/>
            </a:br>
            <a:r>
              <a:rPr lang="en-US" dirty="0"/>
              <a:t>2.1.2	Minimum intended module learning outcomes</a:t>
            </a:r>
          </a:p>
        </p:txBody>
      </p:sp>
      <p:sp>
        <p:nvSpPr>
          <p:cNvPr id="3" name="Content Placeholder 2">
            <a:extLst>
              <a:ext uri="{FF2B5EF4-FFF2-40B4-BE49-F238E27FC236}">
                <a16:creationId xmlns:a16="http://schemas.microsoft.com/office/drawing/2014/main" id="{42BEDB34-D562-4294-9785-57683D133A5D}"/>
              </a:ext>
            </a:extLst>
          </p:cNvPr>
          <p:cNvSpPr>
            <a:spLocks noGrp="1"/>
          </p:cNvSpPr>
          <p:nvPr>
            <p:ph idx="1"/>
          </p:nvPr>
        </p:nvSpPr>
        <p:spPr>
          <a:xfrm>
            <a:off x="838200" y="2153423"/>
            <a:ext cx="11259127" cy="3914054"/>
          </a:xfrm>
        </p:spPr>
        <p:txBody>
          <a:bodyPr>
            <a:normAutofit/>
          </a:bodyPr>
          <a:lstStyle/>
          <a:p>
            <a:pPr algn="just">
              <a:spcAft>
                <a:spcPts val="600"/>
              </a:spcAft>
            </a:pP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LO1 Demonstrate critical understanding of the governance and regulatory frameworks associated with the key data </a:t>
            </a:r>
            <a:r>
              <a:rPr lang="en-IE" sz="1800" dirty="0">
                <a:latin typeface="Calibri" panose="020F0502020204030204" pitchFamily="34" charset="0"/>
                <a:cs typeface="Times New Roman" panose="02020603050405020304" pitchFamily="18" charset="0"/>
              </a:rPr>
              <a:t>lifecycle stages for an effective management of data assets.</a:t>
            </a:r>
          </a:p>
          <a:p>
            <a:pPr algn="just">
              <a:spcAft>
                <a:spcPts val="600"/>
              </a:spcAft>
            </a:pPr>
            <a:r>
              <a:rPr lang="en-IE" sz="1800" dirty="0">
                <a:latin typeface="Calibri" panose="020F0502020204030204" pitchFamily="34" charset="0"/>
                <a:cs typeface="Times New Roman" panose="02020603050405020304" pitchFamily="18" charset="0"/>
              </a:rPr>
              <a:t>LO2 Demonstrate critical awareness and interpretation of the data privacy and data protection regulatory landscape in socio-technical environments.</a:t>
            </a:r>
          </a:p>
          <a:p>
            <a:pPr algn="just">
              <a:spcAft>
                <a:spcPts val="600"/>
              </a:spcAft>
            </a:pP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LO3 Critically analyse and evaluate the main ethical, legal, and social implications of using data-driven technologies.</a:t>
            </a:r>
          </a:p>
          <a:p>
            <a:pPr algn="just">
              <a:spcAft>
                <a:spcPts val="600"/>
              </a:spcAft>
            </a:pP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LO4 Investigate and appraise the interplay of fairness, accountability, and transparency in algorithmic decision-making systems and demonstrate awareness of technical solutions to enhance these concerns.</a:t>
            </a:r>
          </a:p>
          <a:p>
            <a:endParaRPr lang="en-IE" dirty="0"/>
          </a:p>
        </p:txBody>
      </p:sp>
      <p:sp>
        <p:nvSpPr>
          <p:cNvPr id="7" name="Slide Number Placeholder 6">
            <a:extLst>
              <a:ext uri="{FF2B5EF4-FFF2-40B4-BE49-F238E27FC236}">
                <a16:creationId xmlns:a16="http://schemas.microsoft.com/office/drawing/2014/main" id="{6E576955-40C4-48B0-81B1-7E29A92AC3AB}"/>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Footer Placeholder 3">
            <a:extLst>
              <a:ext uri="{FF2B5EF4-FFF2-40B4-BE49-F238E27FC236}">
                <a16:creationId xmlns:a16="http://schemas.microsoft.com/office/drawing/2014/main" id="{0AB2A5EE-2D7F-F44F-D397-AE14E2914518}"/>
              </a:ext>
            </a:extLst>
          </p:cNvPr>
          <p:cNvSpPr>
            <a:spLocks noGrp="1"/>
          </p:cNvSpPr>
          <p:nvPr>
            <p:ph type="ftr" sz="quarter" idx="11"/>
          </p:nvPr>
        </p:nvSpPr>
        <p:spPr/>
        <p:txBody>
          <a:bodyPr/>
          <a:lstStyle/>
          <a:p>
            <a:r>
              <a:rPr lang="en-US"/>
              <a:t>TrainRDM (Rome) - Data Governance and Management</a:t>
            </a:r>
            <a:endParaRPr lang="en-US" dirty="0"/>
          </a:p>
        </p:txBody>
      </p:sp>
      <p:sp>
        <p:nvSpPr>
          <p:cNvPr id="5" name="Date Placeholder 4">
            <a:extLst>
              <a:ext uri="{FF2B5EF4-FFF2-40B4-BE49-F238E27FC236}">
                <a16:creationId xmlns:a16="http://schemas.microsoft.com/office/drawing/2014/main" id="{71FF3029-8E9D-F4AF-316B-0F84E0054D8E}"/>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58762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BF0B-BC22-6714-A4A5-AE48164A20DF}"/>
              </a:ext>
            </a:extLst>
          </p:cNvPr>
          <p:cNvSpPr>
            <a:spLocks noGrp="1"/>
          </p:cNvSpPr>
          <p:nvPr>
            <p:ph type="title"/>
          </p:nvPr>
        </p:nvSpPr>
        <p:spPr/>
        <p:txBody>
          <a:bodyPr/>
          <a:lstStyle/>
          <a:p>
            <a:r>
              <a:rPr lang="en-GB" dirty="0"/>
              <a:t>DGM in a research organisational context</a:t>
            </a:r>
          </a:p>
        </p:txBody>
      </p:sp>
      <p:sp>
        <p:nvSpPr>
          <p:cNvPr id="5" name="Text Placeholder 4">
            <a:extLst>
              <a:ext uri="{FF2B5EF4-FFF2-40B4-BE49-F238E27FC236}">
                <a16:creationId xmlns:a16="http://schemas.microsoft.com/office/drawing/2014/main" id="{C62BB99C-10D8-85AD-4730-32BFC398713D}"/>
              </a:ext>
            </a:extLst>
          </p:cNvPr>
          <p:cNvSpPr>
            <a:spLocks noGrp="1"/>
          </p:cNvSpPr>
          <p:nvPr>
            <p:ph type="body" idx="1"/>
          </p:nvPr>
        </p:nvSpPr>
        <p:spPr/>
        <p:txBody>
          <a:bodyPr/>
          <a:lstStyle/>
          <a:p>
            <a:r>
              <a:rPr lang="en-GB" dirty="0"/>
              <a:t>Part VI</a:t>
            </a:r>
          </a:p>
        </p:txBody>
      </p:sp>
      <p:sp>
        <p:nvSpPr>
          <p:cNvPr id="2" name="Date Placeholder 1">
            <a:extLst>
              <a:ext uri="{FF2B5EF4-FFF2-40B4-BE49-F238E27FC236}">
                <a16:creationId xmlns:a16="http://schemas.microsoft.com/office/drawing/2014/main" id="{D0597E6B-0ACA-9483-AB33-D0498E71E667}"/>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4201A4B6-ECD2-ED88-0777-1D3F55EBD47D}"/>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E1CF1528-F694-8F6F-6061-7B8848BB50AD}"/>
              </a:ext>
            </a:extLst>
          </p:cNvPr>
          <p:cNvSpPr>
            <a:spLocks noGrp="1"/>
          </p:cNvSpPr>
          <p:nvPr>
            <p:ph type="sldNum" sz="quarter" idx="12"/>
          </p:nvPr>
        </p:nvSpPr>
        <p:spPr/>
        <p:txBody>
          <a:bodyPr/>
          <a:lstStyle/>
          <a:p>
            <a:fld id="{A02EAEBA-57A2-42DD-BF0A-88E664E0E084}" type="slidenum">
              <a:rPr lang="en-US" smtClean="0"/>
              <a:t>50</a:t>
            </a:fld>
            <a:endParaRPr lang="en-US"/>
          </a:p>
        </p:txBody>
      </p:sp>
    </p:spTree>
    <p:extLst>
      <p:ext uri="{BB962C8B-B14F-4D97-AF65-F5344CB8AC3E}">
        <p14:creationId xmlns:p14="http://schemas.microsoft.com/office/powerpoint/2010/main" val="3338928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33C8C7-CA1B-8554-0CA0-29DA09D95486}"/>
              </a:ext>
            </a:extLst>
          </p:cNvPr>
          <p:cNvSpPr>
            <a:spLocks noGrp="1"/>
          </p:cNvSpPr>
          <p:nvPr>
            <p:ph type="dt" sz="half" idx="10"/>
          </p:nvPr>
        </p:nvSpPr>
        <p:spPr/>
        <p:txBody>
          <a:bodyPr/>
          <a:lstStyle/>
          <a:p>
            <a:r>
              <a:rPr lang="en-US"/>
              <a:t>14/9/2022</a:t>
            </a:r>
          </a:p>
        </p:txBody>
      </p:sp>
      <p:sp>
        <p:nvSpPr>
          <p:cNvPr id="4" name="Footer Placeholder 3">
            <a:extLst>
              <a:ext uri="{FF2B5EF4-FFF2-40B4-BE49-F238E27FC236}">
                <a16:creationId xmlns:a16="http://schemas.microsoft.com/office/drawing/2014/main" id="{BC81F3BB-BC06-1E9A-3548-DFA5207F24F1}"/>
              </a:ext>
            </a:extLst>
          </p:cNvPr>
          <p:cNvSpPr>
            <a:spLocks noGrp="1"/>
          </p:cNvSpPr>
          <p:nvPr>
            <p:ph type="ftr" sz="quarter" idx="11"/>
          </p:nvPr>
        </p:nvSpPr>
        <p:spPr/>
        <p:txBody>
          <a:bodyPr/>
          <a:lstStyle/>
          <a:p>
            <a:r>
              <a:rPr lang="en-US"/>
              <a:t>TrainRDM (Rome) - Data Governance and Management</a:t>
            </a:r>
          </a:p>
        </p:txBody>
      </p:sp>
      <p:sp>
        <p:nvSpPr>
          <p:cNvPr id="5" name="Slide Number Placeholder 4">
            <a:extLst>
              <a:ext uri="{FF2B5EF4-FFF2-40B4-BE49-F238E27FC236}">
                <a16:creationId xmlns:a16="http://schemas.microsoft.com/office/drawing/2014/main" id="{8B63ABA9-EE1C-1F8D-71BE-9CEB169694C4}"/>
              </a:ext>
            </a:extLst>
          </p:cNvPr>
          <p:cNvSpPr>
            <a:spLocks noGrp="1"/>
          </p:cNvSpPr>
          <p:nvPr>
            <p:ph type="sldNum" sz="quarter" idx="12"/>
          </p:nvPr>
        </p:nvSpPr>
        <p:spPr/>
        <p:txBody>
          <a:bodyPr/>
          <a:lstStyle/>
          <a:p>
            <a:fld id="{A02EAEBA-57A2-42DD-BF0A-88E664E0E084}" type="slidenum">
              <a:rPr lang="en-US" smtClean="0"/>
              <a:t>51</a:t>
            </a:fld>
            <a:endParaRPr lang="en-US"/>
          </a:p>
        </p:txBody>
      </p:sp>
      <p:sp>
        <p:nvSpPr>
          <p:cNvPr id="6" name="Title 5">
            <a:extLst>
              <a:ext uri="{FF2B5EF4-FFF2-40B4-BE49-F238E27FC236}">
                <a16:creationId xmlns:a16="http://schemas.microsoft.com/office/drawing/2014/main" id="{425FE0A0-5824-5A5B-1D7F-A70EACD717E9}"/>
              </a:ext>
            </a:extLst>
          </p:cNvPr>
          <p:cNvSpPr>
            <a:spLocks noGrp="1"/>
          </p:cNvSpPr>
          <p:nvPr>
            <p:ph type="title"/>
          </p:nvPr>
        </p:nvSpPr>
        <p:spPr/>
        <p:txBody>
          <a:bodyPr/>
          <a:lstStyle/>
          <a:p>
            <a:r>
              <a:rPr lang="en-IE" dirty="0"/>
              <a:t>Is </a:t>
            </a:r>
            <a:r>
              <a:rPr lang="en-IE"/>
              <a:t>research different?</a:t>
            </a:r>
            <a:endParaRPr lang="en-IE" dirty="0"/>
          </a:p>
        </p:txBody>
      </p:sp>
      <p:sp>
        <p:nvSpPr>
          <p:cNvPr id="7" name="Content Placeholder 1">
            <a:extLst>
              <a:ext uri="{FF2B5EF4-FFF2-40B4-BE49-F238E27FC236}">
                <a16:creationId xmlns:a16="http://schemas.microsoft.com/office/drawing/2014/main" id="{D4969E38-DB2C-89D4-6C3C-97A22F2139AC}"/>
              </a:ext>
            </a:extLst>
          </p:cNvPr>
          <p:cNvSpPr txBox="1">
            <a:spLocks/>
          </p:cNvSpPr>
          <p:nvPr/>
        </p:nvSpPr>
        <p:spPr>
          <a:xfrm>
            <a:off x="404260" y="1630948"/>
            <a:ext cx="7565457" cy="41634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Tx/>
              <a:buBlip>
                <a:blip r:embed="rId3"/>
              </a:buBlip>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3"/>
              </a:buBlip>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3"/>
              </a:buBlip>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3"/>
              </a:buBlip>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3"/>
              </a:buBlip>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What aspects of DGM can be applied in a research context?</a:t>
            </a:r>
          </a:p>
          <a:p>
            <a:pPr lvl="1"/>
            <a:r>
              <a:rPr lang="en-IE" dirty="0"/>
              <a:t>Concepts, rationale, principles, standards etc?</a:t>
            </a:r>
          </a:p>
          <a:p>
            <a:pPr lvl="1"/>
            <a:r>
              <a:rPr lang="en-IE" dirty="0"/>
              <a:t>Building blocks</a:t>
            </a:r>
          </a:p>
          <a:p>
            <a:pPr lvl="2"/>
            <a:r>
              <a:rPr lang="en-IE" dirty="0"/>
              <a:t>Defined roles and responsibilities?</a:t>
            </a:r>
          </a:p>
          <a:p>
            <a:pPr lvl="3"/>
            <a:r>
              <a:rPr lang="en-IE" dirty="0"/>
              <a:t>Individual researcher (and their supervisors)</a:t>
            </a:r>
          </a:p>
          <a:p>
            <a:pPr lvl="3"/>
            <a:r>
              <a:rPr lang="en-IE" dirty="0"/>
              <a:t>Research partnership team</a:t>
            </a:r>
          </a:p>
          <a:p>
            <a:pPr lvl="3"/>
            <a:r>
              <a:rPr lang="en-IE" dirty="0"/>
              <a:t>Faculty or institutional based team</a:t>
            </a:r>
          </a:p>
          <a:p>
            <a:pPr lvl="3"/>
            <a:r>
              <a:rPr lang="en-IE" dirty="0"/>
              <a:t>Cross-institutional team (national, international)</a:t>
            </a:r>
          </a:p>
          <a:p>
            <a:pPr lvl="2"/>
            <a:r>
              <a:rPr lang="en-IE" dirty="0"/>
              <a:t>Clear decision making processes?  </a:t>
            </a:r>
          </a:p>
          <a:p>
            <a:pPr lvl="3"/>
            <a:r>
              <a:rPr lang="en-IE" dirty="0"/>
              <a:t>Organisational structure more complex than organisational decentralised model?</a:t>
            </a:r>
          </a:p>
          <a:p>
            <a:pPr lvl="3"/>
            <a:r>
              <a:rPr lang="en-IE" dirty="0"/>
              <a:t>Decision making structures</a:t>
            </a:r>
          </a:p>
          <a:p>
            <a:pPr lvl="3"/>
            <a:r>
              <a:rPr lang="en-IE" dirty="0"/>
              <a:t>Who “does governance” as opposed to manage?</a:t>
            </a:r>
          </a:p>
        </p:txBody>
      </p:sp>
      <p:grpSp>
        <p:nvGrpSpPr>
          <p:cNvPr id="20" name="Group 19">
            <a:extLst>
              <a:ext uri="{FF2B5EF4-FFF2-40B4-BE49-F238E27FC236}">
                <a16:creationId xmlns:a16="http://schemas.microsoft.com/office/drawing/2014/main" id="{215534AF-C1CB-99A3-5ED4-0035C615450A}"/>
              </a:ext>
            </a:extLst>
          </p:cNvPr>
          <p:cNvGrpSpPr/>
          <p:nvPr/>
        </p:nvGrpSpPr>
        <p:grpSpPr>
          <a:xfrm>
            <a:off x="7932454" y="1379273"/>
            <a:ext cx="3457451" cy="970307"/>
            <a:chOff x="7932454" y="1379273"/>
            <a:chExt cx="3457451" cy="970307"/>
          </a:xfrm>
        </p:grpSpPr>
        <p:pic>
          <p:nvPicPr>
            <p:cNvPr id="11" name="Graphic 10" descr="Office worker male with solid fill">
              <a:extLst>
                <a:ext uri="{FF2B5EF4-FFF2-40B4-BE49-F238E27FC236}">
                  <a16:creationId xmlns:a16="http://schemas.microsoft.com/office/drawing/2014/main" id="{D2C0E6BC-EDC8-8BE1-E84A-58A92168A0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2454" y="1435180"/>
              <a:ext cx="914400" cy="914400"/>
            </a:xfrm>
            <a:prstGeom prst="rect">
              <a:avLst/>
            </a:prstGeom>
          </p:spPr>
        </p:pic>
        <p:pic>
          <p:nvPicPr>
            <p:cNvPr id="13" name="Graphic 12" descr="Office worker female with solid fill">
              <a:extLst>
                <a:ext uri="{FF2B5EF4-FFF2-40B4-BE49-F238E27FC236}">
                  <a16:creationId xmlns:a16="http://schemas.microsoft.com/office/drawing/2014/main" id="{619E340B-2D2D-3F45-E330-87522D9C40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5505" y="1379273"/>
              <a:ext cx="914400" cy="914400"/>
            </a:xfrm>
            <a:prstGeom prst="rect">
              <a:avLst/>
            </a:prstGeom>
          </p:spPr>
        </p:pic>
      </p:grpSp>
      <p:pic>
        <p:nvPicPr>
          <p:cNvPr id="15" name="Graphic 14" descr="Group with solid fill">
            <a:extLst>
              <a:ext uri="{FF2B5EF4-FFF2-40B4-BE49-F238E27FC236}">
                <a16:creationId xmlns:a16="http://schemas.microsoft.com/office/drawing/2014/main" id="{7BA4B597-4730-688B-A875-B227AEDDFA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75517" y="2141354"/>
            <a:ext cx="1571324" cy="1571324"/>
          </a:xfrm>
          <a:prstGeom prst="rect">
            <a:avLst/>
          </a:prstGeom>
        </p:spPr>
      </p:pic>
      <p:pic>
        <p:nvPicPr>
          <p:cNvPr id="17" name="Graphic 16" descr="Management with solid fill">
            <a:extLst>
              <a:ext uri="{FF2B5EF4-FFF2-40B4-BE49-F238E27FC236}">
                <a16:creationId xmlns:a16="http://schemas.microsoft.com/office/drawing/2014/main" id="{BAEBAA0D-742E-8946-CC76-3D9F6ED116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5939" y="3525420"/>
            <a:ext cx="1757389" cy="1757389"/>
          </a:xfrm>
          <a:prstGeom prst="rect">
            <a:avLst/>
          </a:prstGeom>
        </p:spPr>
      </p:pic>
      <p:pic>
        <p:nvPicPr>
          <p:cNvPr id="19" name="Graphic 18" descr="Network with solid fill">
            <a:extLst>
              <a:ext uri="{FF2B5EF4-FFF2-40B4-BE49-F238E27FC236}">
                <a16:creationId xmlns:a16="http://schemas.microsoft.com/office/drawing/2014/main" id="{FD5CE8BC-169E-5328-C211-2361C0614A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4224" y="3930784"/>
            <a:ext cx="1436962" cy="1436962"/>
          </a:xfrm>
          <a:prstGeom prst="rect">
            <a:avLst/>
          </a:prstGeom>
        </p:spPr>
      </p:pic>
    </p:spTree>
    <p:extLst>
      <p:ext uri="{BB962C8B-B14F-4D97-AF65-F5344CB8AC3E}">
        <p14:creationId xmlns:p14="http://schemas.microsoft.com/office/powerpoint/2010/main" val="16974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9EAD239B-F03A-081E-FC56-7811AFFB4D5E}"/>
              </a:ext>
            </a:extLst>
          </p:cNvPr>
          <p:cNvGraphicFramePr>
            <a:graphicFrameLocks noGrp="1"/>
          </p:cNvGraphicFramePr>
          <p:nvPr>
            <p:ph idx="1"/>
            <p:extLst>
              <p:ext uri="{D42A27DB-BD31-4B8C-83A1-F6EECF244321}">
                <p14:modId xmlns:p14="http://schemas.microsoft.com/office/powerpoint/2010/main" val="529840939"/>
              </p:ext>
            </p:extLst>
          </p:nvPr>
        </p:nvGraphicFramePr>
        <p:xfrm>
          <a:off x="396875" y="1727200"/>
          <a:ext cx="4974022" cy="391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BD2A3AB9-EC93-51C4-5746-5A3A3C9D627F}"/>
              </a:ext>
            </a:extLst>
          </p:cNvPr>
          <p:cNvSpPr>
            <a:spLocks noGrp="1"/>
          </p:cNvSpPr>
          <p:nvPr>
            <p:ph type="dt" sz="half" idx="10"/>
          </p:nvPr>
        </p:nvSpPr>
        <p:spPr/>
        <p:txBody>
          <a:bodyPr/>
          <a:lstStyle/>
          <a:p>
            <a:r>
              <a:rPr lang="en-US"/>
              <a:t>14/9/2022</a:t>
            </a:r>
          </a:p>
        </p:txBody>
      </p:sp>
      <p:sp>
        <p:nvSpPr>
          <p:cNvPr id="4" name="Footer Placeholder 3">
            <a:extLst>
              <a:ext uri="{FF2B5EF4-FFF2-40B4-BE49-F238E27FC236}">
                <a16:creationId xmlns:a16="http://schemas.microsoft.com/office/drawing/2014/main" id="{126497D8-C51A-C486-D670-B14967016C62}"/>
              </a:ext>
            </a:extLst>
          </p:cNvPr>
          <p:cNvSpPr>
            <a:spLocks noGrp="1"/>
          </p:cNvSpPr>
          <p:nvPr>
            <p:ph type="ftr" sz="quarter" idx="11"/>
          </p:nvPr>
        </p:nvSpPr>
        <p:spPr/>
        <p:txBody>
          <a:bodyPr/>
          <a:lstStyle/>
          <a:p>
            <a:r>
              <a:rPr lang="en-US"/>
              <a:t>TrainRDM (Rome) - Data Governance and Management</a:t>
            </a:r>
          </a:p>
        </p:txBody>
      </p:sp>
      <p:sp>
        <p:nvSpPr>
          <p:cNvPr id="5" name="Slide Number Placeholder 4">
            <a:extLst>
              <a:ext uri="{FF2B5EF4-FFF2-40B4-BE49-F238E27FC236}">
                <a16:creationId xmlns:a16="http://schemas.microsoft.com/office/drawing/2014/main" id="{6622DCD1-0108-4F94-1DF0-CD4BF5F0D6F9}"/>
              </a:ext>
            </a:extLst>
          </p:cNvPr>
          <p:cNvSpPr>
            <a:spLocks noGrp="1"/>
          </p:cNvSpPr>
          <p:nvPr>
            <p:ph type="sldNum" sz="quarter" idx="12"/>
          </p:nvPr>
        </p:nvSpPr>
        <p:spPr/>
        <p:txBody>
          <a:bodyPr/>
          <a:lstStyle/>
          <a:p>
            <a:fld id="{A02EAEBA-57A2-42DD-BF0A-88E664E0E084}" type="slidenum">
              <a:rPr lang="en-US" smtClean="0"/>
              <a:t>52</a:t>
            </a:fld>
            <a:endParaRPr lang="en-US"/>
          </a:p>
        </p:txBody>
      </p:sp>
      <p:sp>
        <p:nvSpPr>
          <p:cNvPr id="6" name="Title 5">
            <a:extLst>
              <a:ext uri="{FF2B5EF4-FFF2-40B4-BE49-F238E27FC236}">
                <a16:creationId xmlns:a16="http://schemas.microsoft.com/office/drawing/2014/main" id="{003CC64E-138D-33F8-ADBC-453284F88AE0}"/>
              </a:ext>
            </a:extLst>
          </p:cNvPr>
          <p:cNvSpPr>
            <a:spLocks noGrp="1"/>
          </p:cNvSpPr>
          <p:nvPr>
            <p:ph type="title"/>
          </p:nvPr>
        </p:nvSpPr>
        <p:spPr/>
        <p:txBody>
          <a:bodyPr/>
          <a:lstStyle/>
          <a:p>
            <a:r>
              <a:rPr lang="en-IE" dirty="0"/>
              <a:t>Some lessons from a genomics research study</a:t>
            </a:r>
          </a:p>
        </p:txBody>
      </p:sp>
      <p:pic>
        <p:nvPicPr>
          <p:cNvPr id="8" name="Picture 7">
            <a:extLst>
              <a:ext uri="{FF2B5EF4-FFF2-40B4-BE49-F238E27FC236}">
                <a16:creationId xmlns:a16="http://schemas.microsoft.com/office/drawing/2014/main" id="{5E584941-DE31-7033-D330-8C7008B82E0C}"/>
              </a:ext>
            </a:extLst>
          </p:cNvPr>
          <p:cNvPicPr>
            <a:picLocks noChangeAspect="1"/>
          </p:cNvPicPr>
          <p:nvPr/>
        </p:nvPicPr>
        <p:blipFill>
          <a:blip r:embed="rId8"/>
          <a:stretch>
            <a:fillRect/>
          </a:stretch>
        </p:blipFill>
        <p:spPr>
          <a:xfrm>
            <a:off x="5664352" y="1712227"/>
            <a:ext cx="5689448" cy="1920775"/>
          </a:xfrm>
          <a:prstGeom prst="rect">
            <a:avLst/>
          </a:prstGeom>
        </p:spPr>
      </p:pic>
      <p:sp>
        <p:nvSpPr>
          <p:cNvPr id="10" name="TextBox 9">
            <a:extLst>
              <a:ext uri="{FF2B5EF4-FFF2-40B4-BE49-F238E27FC236}">
                <a16:creationId xmlns:a16="http://schemas.microsoft.com/office/drawing/2014/main" id="{2A0F227E-A63F-FA7B-7551-0A56B95B0E02}"/>
              </a:ext>
            </a:extLst>
          </p:cNvPr>
          <p:cNvSpPr txBox="1"/>
          <p:nvPr/>
        </p:nvSpPr>
        <p:spPr>
          <a:xfrm>
            <a:off x="5664352" y="3911814"/>
            <a:ext cx="6155356" cy="1663597"/>
          </a:xfrm>
          <a:prstGeom prst="rect">
            <a:avLst/>
          </a:prstGeom>
          <a:noFill/>
        </p:spPr>
        <p:txBody>
          <a:bodyPr wrap="square">
            <a:spAutoFit/>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Calibri" panose="020F0502020204030204" pitchFamily="34" charset="0"/>
              </a:rPr>
              <a:t>Source: </a:t>
            </a:r>
            <a:r>
              <a:rPr lang="en-IE" sz="1800" dirty="0" err="1">
                <a:effectLst/>
                <a:latin typeface="Calibri" panose="020F0502020204030204" pitchFamily="34" charset="0"/>
                <a:ea typeface="Calibri" panose="020F0502020204030204" pitchFamily="34" charset="0"/>
                <a:cs typeface="Calibri" panose="020F0502020204030204" pitchFamily="34" charset="0"/>
              </a:rPr>
              <a:t>Muenzen</a:t>
            </a:r>
            <a:r>
              <a:rPr lang="en-IE" sz="1800" dirty="0">
                <a:effectLst/>
                <a:latin typeface="Calibri" panose="020F0502020204030204" pitchFamily="34" charset="0"/>
                <a:ea typeface="Calibri" panose="020F0502020204030204" pitchFamily="34" charset="0"/>
                <a:cs typeface="Calibri" panose="020F0502020204030204" pitchFamily="34" charset="0"/>
              </a:rPr>
              <a:t>, K. D. </a:t>
            </a:r>
            <a:r>
              <a:rPr lang="en-IE" sz="1800" i="1" dirty="0">
                <a:effectLst/>
                <a:latin typeface="Calibri" panose="020F0502020204030204" pitchFamily="34" charset="0"/>
                <a:ea typeface="Calibri" panose="020F0502020204030204" pitchFamily="34" charset="0"/>
                <a:cs typeface="Calibri" panose="020F0502020204030204" pitchFamily="34" charset="0"/>
              </a:rPr>
              <a:t>et al.</a:t>
            </a:r>
            <a:r>
              <a:rPr lang="en-IE" sz="1800" dirty="0">
                <a:effectLst/>
                <a:latin typeface="Calibri" panose="020F0502020204030204" pitchFamily="34" charset="0"/>
                <a:ea typeface="Calibri" panose="020F0502020204030204" pitchFamily="34" charset="0"/>
                <a:cs typeface="Calibri" panose="020F0502020204030204" pitchFamily="34" charset="0"/>
              </a:rPr>
              <a:t> (2022) ‘Lessons learned and recommendations for data coordination in collaborative research: The CSER consortium experience’, </a:t>
            </a:r>
            <a:r>
              <a:rPr lang="en-IE" sz="1800" i="1" dirty="0">
                <a:effectLst/>
                <a:latin typeface="Calibri" panose="020F0502020204030204" pitchFamily="34" charset="0"/>
                <a:ea typeface="Calibri" panose="020F0502020204030204" pitchFamily="34" charset="0"/>
                <a:cs typeface="Calibri" panose="020F0502020204030204" pitchFamily="34" charset="0"/>
              </a:rPr>
              <a:t>Human Genetics and Genomics Advances</a:t>
            </a:r>
            <a:r>
              <a:rPr lang="en-IE" sz="1800" dirty="0">
                <a:effectLst/>
                <a:latin typeface="Calibri" panose="020F0502020204030204" pitchFamily="34" charset="0"/>
                <a:ea typeface="Calibri" panose="020F0502020204030204" pitchFamily="34" charset="0"/>
                <a:cs typeface="Calibri" panose="020F0502020204030204" pitchFamily="34" charset="0"/>
              </a:rPr>
              <a:t>, 3(3), pp. 1–15. </a:t>
            </a:r>
          </a:p>
          <a:p>
            <a:pPr>
              <a:lnSpc>
                <a:spcPct val="107000"/>
              </a:lnSpc>
              <a:spcAft>
                <a:spcPts val="800"/>
              </a:spcAft>
            </a:pPr>
            <a:r>
              <a:rPr lang="en-IE" sz="1800" dirty="0" err="1">
                <a:effectLst/>
                <a:latin typeface="Calibri" panose="020F0502020204030204" pitchFamily="34" charset="0"/>
                <a:ea typeface="Calibri" panose="020F0502020204030204" pitchFamily="34" charset="0"/>
                <a:cs typeface="Calibri" panose="020F0502020204030204" pitchFamily="34" charset="0"/>
              </a:rPr>
              <a:t>doi</a:t>
            </a:r>
            <a:r>
              <a:rPr lang="en-IE" sz="1800" dirty="0">
                <a:effectLst/>
                <a:latin typeface="Calibri" panose="020F0502020204030204" pitchFamily="34" charset="0"/>
                <a:ea typeface="Calibri" panose="020F0502020204030204" pitchFamily="34" charset="0"/>
                <a:cs typeface="Calibri" panose="020F0502020204030204" pitchFamily="34" charset="0"/>
              </a:rPr>
              <a:t>: 10.1016/j.xhgg.2022.100120.</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EF32950-1962-BC2C-A7BB-2D0145F1E498}"/>
              </a:ext>
            </a:extLst>
          </p:cNvPr>
          <p:cNvSpPr txBox="1"/>
          <p:nvPr/>
        </p:nvSpPr>
        <p:spPr>
          <a:xfrm>
            <a:off x="5615707" y="5641254"/>
            <a:ext cx="6155356" cy="646331"/>
          </a:xfrm>
          <a:prstGeom prst="rect">
            <a:avLst/>
          </a:prstGeom>
          <a:noFill/>
        </p:spPr>
        <p:txBody>
          <a:bodyPr wrap="square">
            <a:spAutoFit/>
          </a:bodyPr>
          <a:lstStyle/>
          <a:p>
            <a:r>
              <a:rPr lang="en-IE" dirty="0"/>
              <a:t>Available at:  </a:t>
            </a:r>
            <a:r>
              <a:rPr lang="en-IE" dirty="0">
                <a:hlinkClick r:id="rId9"/>
              </a:rPr>
              <a:t>https://pubmed.ncbi.nlm.nih.gov/35707062/</a:t>
            </a:r>
            <a:endParaRPr lang="en-IE" dirty="0"/>
          </a:p>
          <a:p>
            <a:endParaRPr lang="en-IE" dirty="0"/>
          </a:p>
        </p:txBody>
      </p:sp>
    </p:spTree>
    <p:extLst>
      <p:ext uri="{BB962C8B-B14F-4D97-AF65-F5344CB8AC3E}">
        <p14:creationId xmlns:p14="http://schemas.microsoft.com/office/powerpoint/2010/main" val="2805937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214A172-B9DE-D027-F050-ADA360EEED3A}"/>
              </a:ext>
            </a:extLst>
          </p:cNvPr>
          <p:cNvSpPr>
            <a:spLocks noGrp="1"/>
          </p:cNvSpPr>
          <p:nvPr>
            <p:ph type="dt" sz="half" idx="10"/>
          </p:nvPr>
        </p:nvSpPr>
        <p:spPr/>
        <p:txBody>
          <a:bodyPr/>
          <a:lstStyle/>
          <a:p>
            <a:r>
              <a:rPr lang="en-US"/>
              <a:t>14/9/2022</a:t>
            </a:r>
          </a:p>
        </p:txBody>
      </p:sp>
      <p:sp>
        <p:nvSpPr>
          <p:cNvPr id="4" name="Footer Placeholder 3">
            <a:extLst>
              <a:ext uri="{FF2B5EF4-FFF2-40B4-BE49-F238E27FC236}">
                <a16:creationId xmlns:a16="http://schemas.microsoft.com/office/drawing/2014/main" id="{53F152B8-1814-9A1D-417F-7C9A5ADC1940}"/>
              </a:ext>
            </a:extLst>
          </p:cNvPr>
          <p:cNvSpPr>
            <a:spLocks noGrp="1"/>
          </p:cNvSpPr>
          <p:nvPr>
            <p:ph type="ftr" sz="quarter" idx="11"/>
          </p:nvPr>
        </p:nvSpPr>
        <p:spPr/>
        <p:txBody>
          <a:bodyPr/>
          <a:lstStyle/>
          <a:p>
            <a:r>
              <a:rPr lang="en-US"/>
              <a:t>TrainRDM (Rome) - Data Governance and Management</a:t>
            </a:r>
          </a:p>
        </p:txBody>
      </p:sp>
      <p:sp>
        <p:nvSpPr>
          <p:cNvPr id="5" name="Slide Number Placeholder 4">
            <a:extLst>
              <a:ext uri="{FF2B5EF4-FFF2-40B4-BE49-F238E27FC236}">
                <a16:creationId xmlns:a16="http://schemas.microsoft.com/office/drawing/2014/main" id="{22C50EFE-54CA-6009-5FFF-A918D591E91F}"/>
              </a:ext>
            </a:extLst>
          </p:cNvPr>
          <p:cNvSpPr>
            <a:spLocks noGrp="1"/>
          </p:cNvSpPr>
          <p:nvPr>
            <p:ph type="sldNum" sz="quarter" idx="12"/>
          </p:nvPr>
        </p:nvSpPr>
        <p:spPr/>
        <p:txBody>
          <a:bodyPr/>
          <a:lstStyle/>
          <a:p>
            <a:fld id="{A02EAEBA-57A2-42DD-BF0A-88E664E0E084}" type="slidenum">
              <a:rPr lang="en-US" smtClean="0"/>
              <a:t>53</a:t>
            </a:fld>
            <a:endParaRPr lang="en-US"/>
          </a:p>
        </p:txBody>
      </p:sp>
      <p:sp>
        <p:nvSpPr>
          <p:cNvPr id="6" name="Title 5">
            <a:extLst>
              <a:ext uri="{FF2B5EF4-FFF2-40B4-BE49-F238E27FC236}">
                <a16:creationId xmlns:a16="http://schemas.microsoft.com/office/drawing/2014/main" id="{C0D7EF14-F232-0265-0209-EF93E16D4F95}"/>
              </a:ext>
            </a:extLst>
          </p:cNvPr>
          <p:cNvSpPr>
            <a:spLocks noGrp="1"/>
          </p:cNvSpPr>
          <p:nvPr>
            <p:ph type="title"/>
          </p:nvPr>
        </p:nvSpPr>
        <p:spPr/>
        <p:txBody>
          <a:bodyPr/>
          <a:lstStyle/>
          <a:p>
            <a:r>
              <a:rPr lang="en-IE" dirty="0"/>
              <a:t>Study recommendations</a:t>
            </a:r>
          </a:p>
        </p:txBody>
      </p:sp>
      <p:pic>
        <p:nvPicPr>
          <p:cNvPr id="8" name="Picture 7">
            <a:extLst>
              <a:ext uri="{FF2B5EF4-FFF2-40B4-BE49-F238E27FC236}">
                <a16:creationId xmlns:a16="http://schemas.microsoft.com/office/drawing/2014/main" id="{450BD915-7715-2282-44A2-D7951BD7AE65}"/>
              </a:ext>
            </a:extLst>
          </p:cNvPr>
          <p:cNvPicPr>
            <a:picLocks noChangeAspect="1"/>
          </p:cNvPicPr>
          <p:nvPr/>
        </p:nvPicPr>
        <p:blipFill>
          <a:blip r:embed="rId2"/>
          <a:stretch>
            <a:fillRect/>
          </a:stretch>
        </p:blipFill>
        <p:spPr>
          <a:xfrm>
            <a:off x="616392" y="946893"/>
            <a:ext cx="8759864" cy="5592019"/>
          </a:xfrm>
          <a:prstGeom prst="rect">
            <a:avLst/>
          </a:prstGeom>
        </p:spPr>
      </p:pic>
      <p:sp>
        <p:nvSpPr>
          <p:cNvPr id="10" name="TextBox 9">
            <a:extLst>
              <a:ext uri="{FF2B5EF4-FFF2-40B4-BE49-F238E27FC236}">
                <a16:creationId xmlns:a16="http://schemas.microsoft.com/office/drawing/2014/main" id="{B7F9AF0D-A3F2-0AC6-5592-C85AC7580E37}"/>
              </a:ext>
            </a:extLst>
          </p:cNvPr>
          <p:cNvSpPr txBox="1"/>
          <p:nvPr/>
        </p:nvSpPr>
        <p:spPr>
          <a:xfrm>
            <a:off x="9376256" y="5544068"/>
            <a:ext cx="3419375" cy="375552"/>
          </a:xfrm>
          <a:prstGeom prst="rect">
            <a:avLst/>
          </a:prstGeom>
          <a:noFill/>
        </p:spPr>
        <p:txBody>
          <a:bodyPr wrap="square">
            <a:spAutoFit/>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a:t>
            </a:r>
            <a:r>
              <a:rPr lang="en-IE" sz="1800" dirty="0" err="1">
                <a:effectLst/>
                <a:latin typeface="Calibri" panose="020F0502020204030204" pitchFamily="34" charset="0"/>
                <a:ea typeface="Calibri" panose="020F0502020204030204" pitchFamily="34" charset="0"/>
                <a:cs typeface="Times New Roman" panose="02020603050405020304" pitchFamily="18" charset="0"/>
              </a:rPr>
              <a:t>Muenzen</a:t>
            </a: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r>
              <a:rPr lang="en-IE" sz="1800" i="1" dirty="0">
                <a:effectLst/>
                <a:latin typeface="Calibri" panose="020F0502020204030204" pitchFamily="34" charset="0"/>
                <a:ea typeface="Calibri" panose="020F0502020204030204" pitchFamily="34" charset="0"/>
                <a:cs typeface="Times New Roman" panose="02020603050405020304" pitchFamily="18" charset="0"/>
              </a:rPr>
              <a:t>et al.</a:t>
            </a:r>
            <a:r>
              <a:rPr lang="en-IE" sz="1800" dirty="0">
                <a:effectLst/>
                <a:latin typeface="Calibri" panose="020F0502020204030204" pitchFamily="34" charset="0"/>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612286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2F8CE-E0CA-925F-236B-29F23FFD6A0E}"/>
              </a:ext>
            </a:extLst>
          </p:cNvPr>
          <p:cNvSpPr>
            <a:spLocks noGrp="1"/>
          </p:cNvSpPr>
          <p:nvPr>
            <p:ph idx="1"/>
          </p:nvPr>
        </p:nvSpPr>
        <p:spPr>
          <a:xfrm>
            <a:off x="305726" y="1622050"/>
            <a:ext cx="8756458" cy="1892797"/>
          </a:xfrm>
        </p:spPr>
        <p:txBody>
          <a:bodyPr>
            <a:normAutofit fontScale="55000" lnSpcReduction="20000"/>
          </a:bodyPr>
          <a:lstStyle/>
          <a:p>
            <a:pPr>
              <a:buFont typeface="Arial" panose="020B0604020202020204" pitchFamily="34" charset="0"/>
              <a:buChar char="•"/>
            </a:pPr>
            <a:endParaRPr lang="en-US" dirty="0"/>
          </a:p>
          <a:p>
            <a:pPr marL="0" indent="0">
              <a:buNone/>
            </a:pPr>
            <a:r>
              <a:rPr lang="en-US" sz="3400" dirty="0"/>
              <a:t>“While there is an understanding among scientific communities worldwide that sharing research data is a necessary  component of scientific progress, the mechanisms for protecting against potential harm while maximizing usefulness are not well-defined.  These two aims are often in tension and lend themselves to diverse data governance strategies across research projects within and between scientific disciplines.”</a:t>
            </a:r>
          </a:p>
        </p:txBody>
      </p:sp>
      <p:sp>
        <p:nvSpPr>
          <p:cNvPr id="3" name="Date Placeholder 2">
            <a:extLst>
              <a:ext uri="{FF2B5EF4-FFF2-40B4-BE49-F238E27FC236}">
                <a16:creationId xmlns:a16="http://schemas.microsoft.com/office/drawing/2014/main" id="{BD2A3AB9-EC93-51C4-5746-5A3A3C9D627F}"/>
              </a:ext>
            </a:extLst>
          </p:cNvPr>
          <p:cNvSpPr>
            <a:spLocks noGrp="1"/>
          </p:cNvSpPr>
          <p:nvPr>
            <p:ph type="dt" sz="half" idx="10"/>
          </p:nvPr>
        </p:nvSpPr>
        <p:spPr/>
        <p:txBody>
          <a:bodyPr/>
          <a:lstStyle/>
          <a:p>
            <a:r>
              <a:rPr lang="en-US"/>
              <a:t>14/9/2022</a:t>
            </a:r>
          </a:p>
        </p:txBody>
      </p:sp>
      <p:sp>
        <p:nvSpPr>
          <p:cNvPr id="4" name="Footer Placeholder 3">
            <a:extLst>
              <a:ext uri="{FF2B5EF4-FFF2-40B4-BE49-F238E27FC236}">
                <a16:creationId xmlns:a16="http://schemas.microsoft.com/office/drawing/2014/main" id="{126497D8-C51A-C486-D670-B14967016C62}"/>
              </a:ext>
            </a:extLst>
          </p:cNvPr>
          <p:cNvSpPr>
            <a:spLocks noGrp="1"/>
          </p:cNvSpPr>
          <p:nvPr>
            <p:ph type="ftr" sz="quarter" idx="11"/>
          </p:nvPr>
        </p:nvSpPr>
        <p:spPr/>
        <p:txBody>
          <a:bodyPr/>
          <a:lstStyle/>
          <a:p>
            <a:r>
              <a:rPr lang="en-US"/>
              <a:t>TrainRDM (Rome) - Data Governance and Management</a:t>
            </a:r>
          </a:p>
        </p:txBody>
      </p:sp>
      <p:sp>
        <p:nvSpPr>
          <p:cNvPr id="5" name="Slide Number Placeholder 4">
            <a:extLst>
              <a:ext uri="{FF2B5EF4-FFF2-40B4-BE49-F238E27FC236}">
                <a16:creationId xmlns:a16="http://schemas.microsoft.com/office/drawing/2014/main" id="{6622DCD1-0108-4F94-1DF0-CD4BF5F0D6F9}"/>
              </a:ext>
            </a:extLst>
          </p:cNvPr>
          <p:cNvSpPr>
            <a:spLocks noGrp="1"/>
          </p:cNvSpPr>
          <p:nvPr>
            <p:ph type="sldNum" sz="quarter" idx="12"/>
          </p:nvPr>
        </p:nvSpPr>
        <p:spPr/>
        <p:txBody>
          <a:bodyPr/>
          <a:lstStyle/>
          <a:p>
            <a:fld id="{A02EAEBA-57A2-42DD-BF0A-88E664E0E084}" type="slidenum">
              <a:rPr lang="en-US" smtClean="0"/>
              <a:t>54</a:t>
            </a:fld>
            <a:endParaRPr lang="en-US"/>
          </a:p>
        </p:txBody>
      </p:sp>
      <p:sp>
        <p:nvSpPr>
          <p:cNvPr id="6" name="Title 5">
            <a:extLst>
              <a:ext uri="{FF2B5EF4-FFF2-40B4-BE49-F238E27FC236}">
                <a16:creationId xmlns:a16="http://schemas.microsoft.com/office/drawing/2014/main" id="{003CC64E-138D-33F8-ADBC-453284F88AE0}"/>
              </a:ext>
            </a:extLst>
          </p:cNvPr>
          <p:cNvSpPr>
            <a:spLocks noGrp="1"/>
          </p:cNvSpPr>
          <p:nvPr>
            <p:ph type="title"/>
          </p:nvPr>
        </p:nvSpPr>
        <p:spPr/>
        <p:txBody>
          <a:bodyPr/>
          <a:lstStyle/>
          <a:p>
            <a:r>
              <a:rPr lang="en-IE" dirty="0"/>
              <a:t>Can lessons be generalised?</a:t>
            </a:r>
          </a:p>
        </p:txBody>
      </p:sp>
      <p:sp>
        <p:nvSpPr>
          <p:cNvPr id="8" name="TextBox 7">
            <a:extLst>
              <a:ext uri="{FF2B5EF4-FFF2-40B4-BE49-F238E27FC236}">
                <a16:creationId xmlns:a16="http://schemas.microsoft.com/office/drawing/2014/main" id="{D9FA4F8F-C97E-7FD9-FEC8-2D3CBBC7D897}"/>
              </a:ext>
            </a:extLst>
          </p:cNvPr>
          <p:cNvSpPr txBox="1"/>
          <p:nvPr/>
        </p:nvSpPr>
        <p:spPr>
          <a:xfrm>
            <a:off x="305726" y="3831828"/>
            <a:ext cx="8660206" cy="1228157"/>
          </a:xfrm>
          <a:prstGeom prst="rect">
            <a:avLst/>
          </a:prstGeom>
          <a:noFill/>
        </p:spPr>
        <p:txBody>
          <a:bodyPr wrap="square">
            <a:spAutoFit/>
          </a:bodyPr>
          <a:lstStyle/>
          <a:p>
            <a:pPr>
              <a:lnSpc>
                <a:spcPct val="70000"/>
              </a:lnSpc>
              <a:spcBef>
                <a:spcPts val="1000"/>
              </a:spcBef>
            </a:pPr>
            <a:r>
              <a:rPr lang="en-US" sz="2100" dirty="0">
                <a:solidFill>
                  <a:schemeClr val="tx1">
                    <a:lumMod val="75000"/>
                    <a:lumOff val="25000"/>
                  </a:schemeClr>
                </a:solidFill>
                <a:latin typeface="Arial" panose="020B0604020202020204" pitchFamily="34" charset="0"/>
                <a:cs typeface="Arial" panose="020B0604020202020204" pitchFamily="34" charset="0"/>
              </a:rPr>
              <a:t>“As funding agencies increasingly expect research projects to contribute high-quality, harmonized data to public repositories, funders and researchers alike should recognize these dedicated groups as an essential component of any research program and provide appropriate budget support accordingly”</a:t>
            </a:r>
            <a:endParaRPr lang="en-IE" sz="21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F35CEA8-653E-125B-0A7E-79AD83489C59}"/>
              </a:ext>
            </a:extLst>
          </p:cNvPr>
          <p:cNvSpPr txBox="1"/>
          <p:nvPr/>
        </p:nvSpPr>
        <p:spPr>
          <a:xfrm>
            <a:off x="397167" y="5379621"/>
            <a:ext cx="8325051" cy="779059"/>
          </a:xfrm>
          <a:prstGeom prst="rect">
            <a:avLst/>
          </a:prstGeom>
          <a:noFill/>
        </p:spPr>
        <p:txBody>
          <a:bodyPr wrap="square">
            <a:spAutoFit/>
          </a:bodyPr>
          <a:lstStyle/>
          <a:p>
            <a:pPr>
              <a:lnSpc>
                <a:spcPct val="107000"/>
              </a:lnSpc>
              <a:spcAft>
                <a:spcPts val="800"/>
              </a:spcAft>
            </a:pPr>
            <a:r>
              <a:rPr lang="en-IE" sz="1200" dirty="0">
                <a:effectLst/>
                <a:latin typeface="Calibri" panose="020F0502020204030204" pitchFamily="34" charset="0"/>
                <a:ea typeface="Calibri" panose="020F0502020204030204" pitchFamily="34" charset="0"/>
                <a:cs typeface="Calibri" panose="020F0502020204030204" pitchFamily="34" charset="0"/>
              </a:rPr>
              <a:t>Source: </a:t>
            </a:r>
            <a:r>
              <a:rPr lang="en-IE" sz="1200" dirty="0" err="1">
                <a:effectLst/>
                <a:latin typeface="Calibri" panose="020F0502020204030204" pitchFamily="34" charset="0"/>
                <a:ea typeface="Calibri" panose="020F0502020204030204" pitchFamily="34" charset="0"/>
                <a:cs typeface="Calibri" panose="020F0502020204030204" pitchFamily="34" charset="0"/>
              </a:rPr>
              <a:t>Muenzen</a:t>
            </a:r>
            <a:r>
              <a:rPr lang="en-IE" sz="1200" dirty="0">
                <a:effectLst/>
                <a:latin typeface="Calibri" panose="020F0502020204030204" pitchFamily="34" charset="0"/>
                <a:ea typeface="Calibri" panose="020F0502020204030204" pitchFamily="34" charset="0"/>
                <a:cs typeface="Calibri" panose="020F0502020204030204" pitchFamily="34" charset="0"/>
              </a:rPr>
              <a:t>, K. D. </a:t>
            </a:r>
            <a:r>
              <a:rPr lang="en-IE" sz="1200" i="1" dirty="0">
                <a:effectLst/>
                <a:latin typeface="Calibri" panose="020F0502020204030204" pitchFamily="34" charset="0"/>
                <a:ea typeface="Calibri" panose="020F0502020204030204" pitchFamily="34" charset="0"/>
                <a:cs typeface="Calibri" panose="020F0502020204030204" pitchFamily="34" charset="0"/>
              </a:rPr>
              <a:t>et al.</a:t>
            </a:r>
            <a:r>
              <a:rPr lang="en-IE" sz="1200" dirty="0">
                <a:effectLst/>
                <a:latin typeface="Calibri" panose="020F0502020204030204" pitchFamily="34" charset="0"/>
                <a:ea typeface="Calibri" panose="020F0502020204030204" pitchFamily="34" charset="0"/>
                <a:cs typeface="Calibri" panose="020F0502020204030204" pitchFamily="34" charset="0"/>
              </a:rPr>
              <a:t> (2022) ‘Lessons learned and recommendations for data coordination in collaborative research: The CSER consortium experience’, </a:t>
            </a:r>
            <a:r>
              <a:rPr lang="en-IE" sz="1200" i="1" dirty="0">
                <a:effectLst/>
                <a:latin typeface="Calibri" panose="020F0502020204030204" pitchFamily="34" charset="0"/>
                <a:ea typeface="Calibri" panose="020F0502020204030204" pitchFamily="34" charset="0"/>
                <a:cs typeface="Calibri" panose="020F0502020204030204" pitchFamily="34" charset="0"/>
              </a:rPr>
              <a:t>Human Genetics and Genomics Advances</a:t>
            </a:r>
            <a:r>
              <a:rPr lang="en-IE" sz="1200" dirty="0">
                <a:effectLst/>
                <a:latin typeface="Calibri" panose="020F0502020204030204" pitchFamily="34" charset="0"/>
                <a:ea typeface="Calibri" panose="020F0502020204030204" pitchFamily="34" charset="0"/>
                <a:cs typeface="Calibri" panose="020F0502020204030204" pitchFamily="34" charset="0"/>
              </a:rPr>
              <a:t>, 3(3), pp. 1–15. </a:t>
            </a:r>
          </a:p>
          <a:p>
            <a:pPr>
              <a:lnSpc>
                <a:spcPct val="107000"/>
              </a:lnSpc>
              <a:spcAft>
                <a:spcPts val="800"/>
              </a:spcAft>
            </a:pPr>
            <a:r>
              <a:rPr lang="en-IE" sz="1200" dirty="0" err="1">
                <a:effectLst/>
                <a:latin typeface="Calibri" panose="020F0502020204030204" pitchFamily="34" charset="0"/>
                <a:ea typeface="Calibri" panose="020F0502020204030204" pitchFamily="34" charset="0"/>
                <a:cs typeface="Calibri" panose="020F0502020204030204" pitchFamily="34" charset="0"/>
              </a:rPr>
              <a:t>doi</a:t>
            </a:r>
            <a:r>
              <a:rPr lang="en-IE" sz="1200" dirty="0">
                <a:effectLst/>
                <a:latin typeface="Calibri" panose="020F0502020204030204" pitchFamily="34" charset="0"/>
                <a:ea typeface="Calibri" panose="020F0502020204030204" pitchFamily="34" charset="0"/>
                <a:cs typeface="Calibri" panose="020F0502020204030204" pitchFamily="34" charset="0"/>
              </a:rPr>
              <a:t>: 10.1016/j.xhgg.2022.100120.</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163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C18DD3-9577-ACAA-D56E-7E0A4DA3A67A}"/>
              </a:ext>
            </a:extLst>
          </p:cNvPr>
          <p:cNvSpPr>
            <a:spLocks noGrp="1"/>
          </p:cNvSpPr>
          <p:nvPr>
            <p:ph idx="1"/>
          </p:nvPr>
        </p:nvSpPr>
        <p:spPr/>
        <p:txBody>
          <a:bodyPr>
            <a:normAutofit fontScale="55000" lnSpcReduction="20000"/>
          </a:bodyPr>
          <a:lstStyle/>
          <a:p>
            <a:pPr marL="0" indent="0">
              <a:buNone/>
            </a:pPr>
            <a:r>
              <a:rPr lang="en-US" dirty="0"/>
              <a:t>“Recommendation 5</a:t>
            </a:r>
          </a:p>
          <a:p>
            <a:pPr marL="0" indent="0">
              <a:buNone/>
            </a:pPr>
            <a:r>
              <a:rPr lang="en-US" dirty="0"/>
              <a:t>In establishing, developing, operating, and supporting international data networks the  following '</a:t>
            </a:r>
            <a:r>
              <a:rPr lang="en-US" dirty="0" err="1"/>
              <a:t>organisational</a:t>
            </a:r>
            <a:r>
              <a:rPr lang="en-US" dirty="0"/>
              <a:t>' aspects should be taken into account:</a:t>
            </a:r>
          </a:p>
          <a:p>
            <a:pPr>
              <a:buFont typeface="Wingdings" panose="05000000000000000000" pitchFamily="2" charset="2"/>
              <a:buChar char="q"/>
            </a:pPr>
            <a:r>
              <a:rPr lang="en-US" dirty="0"/>
              <a:t>Networks should have a clearly defined user and data provider community. At the same time  potential requirements of new users, e.g. in terms of interoperability, should not be ignored;</a:t>
            </a:r>
          </a:p>
          <a:p>
            <a:pPr>
              <a:buFont typeface="Wingdings" panose="05000000000000000000" pitchFamily="2" charset="2"/>
              <a:buChar char="q"/>
            </a:pPr>
            <a:r>
              <a:rPr lang="en-US" dirty="0"/>
              <a:t>Networks should have a clear understanding of how they relate to other networks and how  they fit into the global research and data sharing landscape;</a:t>
            </a:r>
          </a:p>
          <a:p>
            <a:pPr>
              <a:buFont typeface="Wingdings" panose="05000000000000000000" pitchFamily="2" charset="2"/>
              <a:buChar char="q"/>
            </a:pPr>
            <a:r>
              <a:rPr lang="en-US" dirty="0"/>
              <a:t>Different governance models can succeed, but there is need to define clearly what is to be  governed and to involve the data users and providers;</a:t>
            </a:r>
          </a:p>
          <a:p>
            <a:pPr>
              <a:buFont typeface="Wingdings" panose="05000000000000000000" pitchFamily="2" charset="2"/>
              <a:buChar char="q"/>
            </a:pPr>
            <a:r>
              <a:rPr lang="en-US" dirty="0"/>
              <a:t>Roles and responsibilities across a network, e.g. for data curation versus service provision,  must be clearly defined and, where possible, data champions identified;</a:t>
            </a:r>
          </a:p>
          <a:p>
            <a:pPr>
              <a:buFont typeface="Wingdings" panose="05000000000000000000" pitchFamily="2" charset="2"/>
              <a:buChar char="q"/>
            </a:pPr>
            <a:r>
              <a:rPr lang="en-US" dirty="0"/>
              <a:t>The necessary level of standardization needs to be clearly defined taking into account user  requirements and the need to maintain an appropriate balance of autonomy amongst network  nodes and central control;</a:t>
            </a:r>
          </a:p>
          <a:p>
            <a:pPr>
              <a:buFont typeface="Wingdings" panose="05000000000000000000" pitchFamily="2" charset="2"/>
              <a:buChar char="q"/>
            </a:pPr>
            <a:r>
              <a:rPr lang="en-US" dirty="0"/>
              <a:t>Objective and transparent mechanisms for network assessment should be based on standard quality management frameworks and certification of participating data repositories;</a:t>
            </a:r>
          </a:p>
          <a:p>
            <a:pPr>
              <a:buFont typeface="Wingdings" panose="05000000000000000000" pitchFamily="2" charset="2"/>
              <a:buChar char="q"/>
            </a:pPr>
            <a:r>
              <a:rPr lang="en-US" dirty="0"/>
              <a:t>Consideration needs to be given to regional differences in capacity - infrastructure and  human resources - and in culture, community needs and expectations”</a:t>
            </a:r>
            <a:endParaRPr lang="en-IE" dirty="0"/>
          </a:p>
        </p:txBody>
      </p:sp>
      <p:sp>
        <p:nvSpPr>
          <p:cNvPr id="3" name="Date Placeholder 2">
            <a:extLst>
              <a:ext uri="{FF2B5EF4-FFF2-40B4-BE49-F238E27FC236}">
                <a16:creationId xmlns:a16="http://schemas.microsoft.com/office/drawing/2014/main" id="{3BC5B1A3-173C-9D8A-37B4-E43F5D810547}"/>
              </a:ext>
            </a:extLst>
          </p:cNvPr>
          <p:cNvSpPr>
            <a:spLocks noGrp="1"/>
          </p:cNvSpPr>
          <p:nvPr>
            <p:ph type="dt" sz="half" idx="10"/>
          </p:nvPr>
        </p:nvSpPr>
        <p:spPr/>
        <p:txBody>
          <a:bodyPr/>
          <a:lstStyle/>
          <a:p>
            <a:r>
              <a:rPr lang="en-US"/>
              <a:t>14/9/2022</a:t>
            </a:r>
          </a:p>
        </p:txBody>
      </p:sp>
      <p:sp>
        <p:nvSpPr>
          <p:cNvPr id="4" name="Footer Placeholder 3">
            <a:extLst>
              <a:ext uri="{FF2B5EF4-FFF2-40B4-BE49-F238E27FC236}">
                <a16:creationId xmlns:a16="http://schemas.microsoft.com/office/drawing/2014/main" id="{A28FC385-6BB4-834E-F30B-BAE5E6B9B4A6}"/>
              </a:ext>
            </a:extLst>
          </p:cNvPr>
          <p:cNvSpPr>
            <a:spLocks noGrp="1"/>
          </p:cNvSpPr>
          <p:nvPr>
            <p:ph type="ftr" sz="quarter" idx="11"/>
          </p:nvPr>
        </p:nvSpPr>
        <p:spPr/>
        <p:txBody>
          <a:bodyPr/>
          <a:lstStyle/>
          <a:p>
            <a:r>
              <a:rPr lang="en-US"/>
              <a:t>TrainRDM (Rome) - Data Governance and Management</a:t>
            </a:r>
          </a:p>
        </p:txBody>
      </p:sp>
      <p:sp>
        <p:nvSpPr>
          <p:cNvPr id="5" name="Slide Number Placeholder 4">
            <a:extLst>
              <a:ext uri="{FF2B5EF4-FFF2-40B4-BE49-F238E27FC236}">
                <a16:creationId xmlns:a16="http://schemas.microsoft.com/office/drawing/2014/main" id="{1645304C-B178-FDD8-B1A3-B7BBCA83E36F}"/>
              </a:ext>
            </a:extLst>
          </p:cNvPr>
          <p:cNvSpPr>
            <a:spLocks noGrp="1"/>
          </p:cNvSpPr>
          <p:nvPr>
            <p:ph type="sldNum" sz="quarter" idx="12"/>
          </p:nvPr>
        </p:nvSpPr>
        <p:spPr/>
        <p:txBody>
          <a:bodyPr/>
          <a:lstStyle/>
          <a:p>
            <a:fld id="{A02EAEBA-57A2-42DD-BF0A-88E664E0E084}" type="slidenum">
              <a:rPr lang="en-US" smtClean="0"/>
              <a:t>55</a:t>
            </a:fld>
            <a:endParaRPr lang="en-US"/>
          </a:p>
        </p:txBody>
      </p:sp>
      <p:sp>
        <p:nvSpPr>
          <p:cNvPr id="6" name="Title 5">
            <a:extLst>
              <a:ext uri="{FF2B5EF4-FFF2-40B4-BE49-F238E27FC236}">
                <a16:creationId xmlns:a16="http://schemas.microsoft.com/office/drawing/2014/main" id="{F40C9C2E-42BD-755D-6666-760ED7BF24CA}"/>
              </a:ext>
            </a:extLst>
          </p:cNvPr>
          <p:cNvSpPr>
            <a:spLocks noGrp="1"/>
          </p:cNvSpPr>
          <p:nvPr>
            <p:ph type="title"/>
          </p:nvPr>
        </p:nvSpPr>
        <p:spPr/>
        <p:txBody>
          <a:bodyPr/>
          <a:lstStyle/>
          <a:p>
            <a:r>
              <a:rPr lang="en-IE" dirty="0"/>
              <a:t>OECD recommendations on research networks</a:t>
            </a:r>
          </a:p>
        </p:txBody>
      </p:sp>
      <p:sp>
        <p:nvSpPr>
          <p:cNvPr id="8" name="TextBox 7">
            <a:extLst>
              <a:ext uri="{FF2B5EF4-FFF2-40B4-BE49-F238E27FC236}">
                <a16:creationId xmlns:a16="http://schemas.microsoft.com/office/drawing/2014/main" id="{5FBEFC9E-D417-8F44-4DEE-364056895C50}"/>
              </a:ext>
            </a:extLst>
          </p:cNvPr>
          <p:cNvSpPr txBox="1"/>
          <p:nvPr/>
        </p:nvSpPr>
        <p:spPr>
          <a:xfrm>
            <a:off x="397164" y="5641254"/>
            <a:ext cx="11397672" cy="543162"/>
          </a:xfrm>
          <a:prstGeom prst="rect">
            <a:avLst/>
          </a:prstGeom>
          <a:noFill/>
        </p:spPr>
        <p:txBody>
          <a:bodyPr wrap="square">
            <a:spAutoFit/>
          </a:bodyPr>
          <a:lstStyle/>
          <a:p>
            <a:pPr>
              <a:lnSpc>
                <a:spcPct val="107000"/>
              </a:lnSpc>
              <a:spcAft>
                <a:spcPts val="800"/>
              </a:spcAft>
            </a:pPr>
            <a:r>
              <a:rPr lang="en-IE" sz="1400" dirty="0">
                <a:effectLst/>
                <a:latin typeface="Calibri" panose="020F0502020204030204" pitchFamily="34" charset="0"/>
                <a:ea typeface="Calibri" panose="020F0502020204030204" pitchFamily="34" charset="0"/>
                <a:cs typeface="Calibri" panose="020F0502020204030204" pitchFamily="34" charset="0"/>
              </a:rPr>
              <a:t>DIRECTORATE FOR SCIENCE, T. A. I. and COMMITTEE FOR SCIENTIFIC AND TECHNOLOGICAL POLICY, OECD. (2017) </a:t>
            </a:r>
            <a:r>
              <a:rPr lang="en-IE" sz="1400" i="1" dirty="0">
                <a:effectLst/>
                <a:latin typeface="Calibri" panose="020F0502020204030204" pitchFamily="34" charset="0"/>
                <a:ea typeface="Calibri" panose="020F0502020204030204" pitchFamily="34" charset="0"/>
                <a:cs typeface="Calibri" panose="020F0502020204030204" pitchFamily="34" charset="0"/>
              </a:rPr>
              <a:t>Co-ordination and Support of International Research Data Networks</a:t>
            </a:r>
            <a:r>
              <a:rPr lang="en-IE" sz="1400" dirty="0">
                <a:effectLst/>
                <a:latin typeface="Calibri" panose="020F0502020204030204" pitchFamily="34" charset="0"/>
                <a:ea typeface="Calibri" panose="020F0502020204030204" pitchFamily="34" charset="0"/>
                <a:cs typeface="Calibri" panose="020F0502020204030204" pitchFamily="34" charset="0"/>
              </a:rPr>
              <a:t>. Available at: https://one.oecd.org/document/DSTI/STP/GSF(2017)5/en/pdf</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527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BF0B-BC22-6714-A4A5-AE48164A20DF}"/>
              </a:ext>
            </a:extLst>
          </p:cNvPr>
          <p:cNvSpPr>
            <a:spLocks noGrp="1"/>
          </p:cNvSpPr>
          <p:nvPr>
            <p:ph type="title"/>
          </p:nvPr>
        </p:nvSpPr>
        <p:spPr/>
        <p:txBody>
          <a:bodyPr/>
          <a:lstStyle/>
          <a:p>
            <a:r>
              <a:rPr lang="en-GB" dirty="0"/>
              <a:t>Getting your class involved with DGM</a:t>
            </a:r>
          </a:p>
        </p:txBody>
      </p:sp>
      <p:sp>
        <p:nvSpPr>
          <p:cNvPr id="2" name="Date Placeholder 1">
            <a:extLst>
              <a:ext uri="{FF2B5EF4-FFF2-40B4-BE49-F238E27FC236}">
                <a16:creationId xmlns:a16="http://schemas.microsoft.com/office/drawing/2014/main" id="{0A49C3F8-912E-50BE-D68A-70329CA402B3}"/>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8871CE7E-726D-B83E-AF4D-0151055DF3F6}"/>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1EAC2944-D2EB-0B37-99C3-F1B3211D03D8}"/>
              </a:ext>
            </a:extLst>
          </p:cNvPr>
          <p:cNvSpPr>
            <a:spLocks noGrp="1"/>
          </p:cNvSpPr>
          <p:nvPr>
            <p:ph type="sldNum" sz="quarter" idx="12"/>
          </p:nvPr>
        </p:nvSpPr>
        <p:spPr/>
        <p:txBody>
          <a:bodyPr/>
          <a:lstStyle/>
          <a:p>
            <a:fld id="{A02EAEBA-57A2-42DD-BF0A-88E664E0E084}" type="slidenum">
              <a:rPr lang="en-US" smtClean="0"/>
              <a:t>56</a:t>
            </a:fld>
            <a:endParaRPr lang="en-US"/>
          </a:p>
        </p:txBody>
      </p:sp>
      <p:sp>
        <p:nvSpPr>
          <p:cNvPr id="8" name="Text Placeholder 7">
            <a:extLst>
              <a:ext uri="{FF2B5EF4-FFF2-40B4-BE49-F238E27FC236}">
                <a16:creationId xmlns:a16="http://schemas.microsoft.com/office/drawing/2014/main" id="{75BC859C-C092-F4D2-8D42-6C474C0667B7}"/>
              </a:ext>
            </a:extLst>
          </p:cNvPr>
          <p:cNvSpPr>
            <a:spLocks noGrp="1"/>
          </p:cNvSpPr>
          <p:nvPr>
            <p:ph type="body" idx="1"/>
          </p:nvPr>
        </p:nvSpPr>
        <p:spPr/>
        <p:txBody>
          <a:bodyPr/>
          <a:lstStyle/>
          <a:p>
            <a:r>
              <a:rPr lang="en-GB" dirty="0"/>
              <a:t>Part VII</a:t>
            </a:r>
          </a:p>
          <a:p>
            <a:endParaRPr lang="en-IE" dirty="0"/>
          </a:p>
        </p:txBody>
      </p:sp>
    </p:spTree>
    <p:extLst>
      <p:ext uri="{BB962C8B-B14F-4D97-AF65-F5344CB8AC3E}">
        <p14:creationId xmlns:p14="http://schemas.microsoft.com/office/powerpoint/2010/main" val="3510429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78E2862-92AB-600F-21DC-3E74DC4BFBE2}"/>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5600" kern="1200" dirty="0">
                <a:latin typeface="+mj-lt"/>
                <a:ea typeface="+mj-ea"/>
                <a:cs typeface="+mj-cs"/>
              </a:rPr>
              <a:t>Some</a:t>
            </a:r>
            <a:br>
              <a:rPr lang="en-US" sz="5600" kern="1200" dirty="0">
                <a:latin typeface="+mj-lt"/>
                <a:ea typeface="+mj-ea"/>
                <a:cs typeface="+mj-cs"/>
              </a:rPr>
            </a:br>
            <a:r>
              <a:rPr lang="en-US" sz="5600" kern="1200" dirty="0">
                <a:latin typeface="+mj-lt"/>
                <a:ea typeface="+mj-ea"/>
                <a:cs typeface="+mj-cs"/>
              </a:rPr>
              <a:t>suggestions for how to get students involved</a:t>
            </a:r>
          </a:p>
        </p:txBody>
      </p:sp>
      <p:sp>
        <p:nvSpPr>
          <p:cNvPr id="4" name="Date Placeholder 3">
            <a:extLst>
              <a:ext uri="{FF2B5EF4-FFF2-40B4-BE49-F238E27FC236}">
                <a16:creationId xmlns:a16="http://schemas.microsoft.com/office/drawing/2014/main" id="{94C579C6-A606-516D-6B05-83440EE10791}"/>
              </a:ext>
            </a:extLst>
          </p:cNvPr>
          <p:cNvSpPr>
            <a:spLocks noGrp="1"/>
          </p:cNvSpPr>
          <p:nvPr>
            <p:ph type="dt" sz="half" idx="10"/>
          </p:nvPr>
        </p:nvSpPr>
        <p:spPr>
          <a:xfrm>
            <a:off x="593763" y="6356350"/>
            <a:ext cx="2743200" cy="365125"/>
          </a:xfrm>
        </p:spPr>
        <p:txBody>
          <a:bodyPr vert="horz" lIns="91440" tIns="45720" rIns="91440" bIns="45720" rtlCol="0" anchor="ctr">
            <a:normAutofit/>
          </a:bodyPr>
          <a:lstStyle/>
          <a:p>
            <a:pPr>
              <a:spcAft>
                <a:spcPts val="600"/>
              </a:spcAft>
            </a:pPr>
            <a:r>
              <a:rPr lang="en-US">
                <a:solidFill>
                  <a:schemeClr val="bg1">
                    <a:lumMod val="85000"/>
                  </a:schemeClr>
                </a:solidFill>
              </a:rPr>
              <a:t>14/9/2022</a:t>
            </a:r>
          </a:p>
        </p:txBody>
      </p:sp>
      <p:sp>
        <p:nvSpPr>
          <p:cNvPr id="5" name="Footer Placeholder 4">
            <a:extLst>
              <a:ext uri="{FF2B5EF4-FFF2-40B4-BE49-F238E27FC236}">
                <a16:creationId xmlns:a16="http://schemas.microsoft.com/office/drawing/2014/main" id="{B1972C4A-436E-B95F-BACC-562BE2CEBDA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TrainRDM (Rome) - Data Governance and Management</a:t>
            </a:r>
          </a:p>
        </p:txBody>
      </p:sp>
      <p:sp>
        <p:nvSpPr>
          <p:cNvPr id="6" name="Slide Number Placeholder 5">
            <a:extLst>
              <a:ext uri="{FF2B5EF4-FFF2-40B4-BE49-F238E27FC236}">
                <a16:creationId xmlns:a16="http://schemas.microsoft.com/office/drawing/2014/main" id="{2C7870B5-671B-2035-3934-6CF8A23A8A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02EAEBA-57A2-42DD-BF0A-88E664E0E084}" type="slidenum">
              <a:rPr lang="en-US" smtClean="0"/>
              <a:pPr>
                <a:spcAft>
                  <a:spcPts val="600"/>
                </a:spcAft>
              </a:pPr>
              <a:t>57</a:t>
            </a:fld>
            <a:endParaRPr lang="en-US"/>
          </a:p>
        </p:txBody>
      </p:sp>
      <p:graphicFrame>
        <p:nvGraphicFramePr>
          <p:cNvPr id="8" name="Content Placeholder 1">
            <a:extLst>
              <a:ext uri="{FF2B5EF4-FFF2-40B4-BE49-F238E27FC236}">
                <a16:creationId xmlns:a16="http://schemas.microsoft.com/office/drawing/2014/main" id="{2CA96C30-DB4B-C9B4-5B44-317E68F84266}"/>
              </a:ext>
            </a:extLst>
          </p:cNvPr>
          <p:cNvGraphicFramePr>
            <a:graphicFrameLocks noGrp="1"/>
          </p:cNvGraphicFramePr>
          <p:nvPr>
            <p:ph idx="4294967295"/>
            <p:extLst>
              <p:ext uri="{D42A27DB-BD31-4B8C-83A1-F6EECF244321}">
                <p14:modId xmlns:p14="http://schemas.microsoft.com/office/powerpoint/2010/main" val="168202459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971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BF0B-BC22-6714-A4A5-AE48164A20DF}"/>
              </a:ext>
            </a:extLst>
          </p:cNvPr>
          <p:cNvSpPr>
            <a:spLocks noGrp="1"/>
          </p:cNvSpPr>
          <p:nvPr>
            <p:ph type="title"/>
          </p:nvPr>
        </p:nvSpPr>
        <p:spPr/>
        <p:txBody>
          <a:bodyPr/>
          <a:lstStyle/>
          <a:p>
            <a:r>
              <a:rPr lang="en-GB" dirty="0"/>
              <a:t>Review of presentation</a:t>
            </a:r>
          </a:p>
        </p:txBody>
      </p:sp>
      <p:sp>
        <p:nvSpPr>
          <p:cNvPr id="5" name="Text Placeholder 4">
            <a:extLst>
              <a:ext uri="{FF2B5EF4-FFF2-40B4-BE49-F238E27FC236}">
                <a16:creationId xmlns:a16="http://schemas.microsoft.com/office/drawing/2014/main" id="{C62BB99C-10D8-85AD-4730-32BFC398713D}"/>
              </a:ext>
            </a:extLst>
          </p:cNvPr>
          <p:cNvSpPr>
            <a:spLocks noGrp="1"/>
          </p:cNvSpPr>
          <p:nvPr>
            <p:ph type="body" idx="1"/>
          </p:nvPr>
        </p:nvSpPr>
        <p:spPr/>
        <p:txBody>
          <a:bodyPr/>
          <a:lstStyle/>
          <a:p>
            <a:r>
              <a:rPr lang="en-GB" dirty="0"/>
              <a:t>Part VIII</a:t>
            </a:r>
          </a:p>
        </p:txBody>
      </p:sp>
      <p:sp>
        <p:nvSpPr>
          <p:cNvPr id="2" name="Date Placeholder 1">
            <a:extLst>
              <a:ext uri="{FF2B5EF4-FFF2-40B4-BE49-F238E27FC236}">
                <a16:creationId xmlns:a16="http://schemas.microsoft.com/office/drawing/2014/main" id="{0A49C3F8-912E-50BE-D68A-70329CA402B3}"/>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8871CE7E-726D-B83E-AF4D-0151055DF3F6}"/>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1EAC2944-D2EB-0B37-99C3-F1B3211D03D8}"/>
              </a:ext>
            </a:extLst>
          </p:cNvPr>
          <p:cNvSpPr>
            <a:spLocks noGrp="1"/>
          </p:cNvSpPr>
          <p:nvPr>
            <p:ph type="sldNum" sz="quarter" idx="12"/>
          </p:nvPr>
        </p:nvSpPr>
        <p:spPr/>
        <p:txBody>
          <a:bodyPr/>
          <a:lstStyle/>
          <a:p>
            <a:fld id="{A02EAEBA-57A2-42DD-BF0A-88E664E0E084}" type="slidenum">
              <a:rPr lang="en-US" smtClean="0"/>
              <a:t>58</a:t>
            </a:fld>
            <a:endParaRPr lang="en-US"/>
          </a:p>
        </p:txBody>
      </p:sp>
    </p:spTree>
    <p:extLst>
      <p:ext uri="{BB962C8B-B14F-4D97-AF65-F5344CB8AC3E}">
        <p14:creationId xmlns:p14="http://schemas.microsoft.com/office/powerpoint/2010/main" val="3780496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FD5D-6F50-4F01-8BA0-D6AF0CA2C207}"/>
              </a:ext>
            </a:extLst>
          </p:cNvPr>
          <p:cNvSpPr>
            <a:spLocks noGrp="1"/>
          </p:cNvSpPr>
          <p:nvPr>
            <p:ph type="title"/>
          </p:nvPr>
        </p:nvSpPr>
        <p:spPr>
          <a:xfrm>
            <a:off x="5172074" y="286603"/>
            <a:ext cx="5983605" cy="1450757"/>
          </a:xfrm>
        </p:spPr>
        <p:txBody>
          <a:bodyPr>
            <a:normAutofit/>
          </a:bodyPr>
          <a:lstStyle/>
          <a:p>
            <a:r>
              <a:rPr lang="en-US" dirty="0"/>
              <a:t>Aims of presentation</a:t>
            </a:r>
            <a:endParaRPr lang="en-IE" dirty="0"/>
          </a:p>
        </p:txBody>
      </p:sp>
      <p:pic>
        <p:nvPicPr>
          <p:cNvPr id="1026" name="Picture 2" descr="See the source image">
            <a:extLst>
              <a:ext uri="{FF2B5EF4-FFF2-40B4-BE49-F238E27FC236}">
                <a16:creationId xmlns:a16="http://schemas.microsoft.com/office/drawing/2014/main" id="{CD0C4AA5-BB0E-D231-6A33-D75AA7D1C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A30531-B5C2-4A59-844A-59CA0DA2ECB4}"/>
              </a:ext>
            </a:extLst>
          </p:cNvPr>
          <p:cNvSpPr>
            <a:spLocks noGrp="1"/>
          </p:cNvSpPr>
          <p:nvPr>
            <p:ph idx="1"/>
          </p:nvPr>
        </p:nvSpPr>
        <p:spPr>
          <a:xfrm>
            <a:off x="5172074" y="2108201"/>
            <a:ext cx="5983606" cy="3760891"/>
          </a:xfrm>
        </p:spPr>
        <p:txBody>
          <a:bodyPr>
            <a:normAutofit fontScale="62500" lnSpcReduction="20000"/>
          </a:bodyPr>
          <a:lstStyle/>
          <a:p>
            <a:r>
              <a:rPr lang="en-IE" dirty="0"/>
              <a:t>Provide overview of DGM section of Data Governance and Ethics module (normally 6 contact hours)</a:t>
            </a:r>
          </a:p>
          <a:p>
            <a:r>
              <a:rPr lang="en-IE" dirty="0"/>
              <a:t>Introduce DGM Concepts and Definitions</a:t>
            </a:r>
          </a:p>
          <a:p>
            <a:r>
              <a:rPr lang="en-IE" dirty="0"/>
              <a:t>Provide DGM Rationale and Goals</a:t>
            </a:r>
          </a:p>
          <a:p>
            <a:r>
              <a:rPr lang="en-IE" dirty="0"/>
              <a:t>Show strategic overview of DGM (who, how, what etc)</a:t>
            </a:r>
          </a:p>
          <a:p>
            <a:r>
              <a:rPr lang="en-IE" dirty="0"/>
              <a:t>Illustrate DGM building blocks</a:t>
            </a:r>
          </a:p>
          <a:p>
            <a:pPr lvl="1"/>
            <a:r>
              <a:rPr lang="en-IE" dirty="0"/>
              <a:t>Roles and responsibilities</a:t>
            </a:r>
          </a:p>
          <a:p>
            <a:pPr lvl="1"/>
            <a:r>
              <a:rPr lang="en-IE" dirty="0"/>
              <a:t>Operating Model</a:t>
            </a:r>
          </a:p>
          <a:p>
            <a:r>
              <a:rPr lang="en-IE" dirty="0"/>
              <a:t>Explain implementation method (using </a:t>
            </a:r>
            <a:r>
              <a:rPr lang="en-IE" dirty="0" err="1"/>
              <a:t>Ladley</a:t>
            </a:r>
            <a:r>
              <a:rPr lang="en-IE" dirty="0"/>
              <a:t> model)</a:t>
            </a:r>
          </a:p>
          <a:p>
            <a:r>
              <a:rPr lang="en-US" dirty="0"/>
              <a:t>Consider DGM in a research organisational context</a:t>
            </a:r>
            <a:endParaRPr lang="en-IE" dirty="0"/>
          </a:p>
          <a:p>
            <a:r>
              <a:rPr lang="en-GB" dirty="0"/>
              <a:t>Consider how to get getting your students involved with DGM</a:t>
            </a:r>
            <a:endParaRPr lang="en-IE" dirty="0"/>
          </a:p>
          <a:p>
            <a:endParaRPr lang="en-IE" dirty="0"/>
          </a:p>
        </p:txBody>
      </p:sp>
      <p:sp>
        <p:nvSpPr>
          <p:cNvPr id="4" name="Footer Placeholder 3">
            <a:extLst>
              <a:ext uri="{FF2B5EF4-FFF2-40B4-BE49-F238E27FC236}">
                <a16:creationId xmlns:a16="http://schemas.microsoft.com/office/drawing/2014/main" id="{70EB4130-A0DE-20EA-06E8-7DA2FE28C247}"/>
              </a:ext>
            </a:extLst>
          </p:cNvPr>
          <p:cNvSpPr>
            <a:spLocks noGrp="1"/>
          </p:cNvSpPr>
          <p:nvPr>
            <p:ph type="ftr" sz="quarter" idx="11"/>
          </p:nvPr>
        </p:nvSpPr>
        <p:spPr>
          <a:xfrm>
            <a:off x="1097279" y="6446838"/>
            <a:ext cx="6818262" cy="365125"/>
          </a:xfrm>
        </p:spPr>
        <p:txBody>
          <a:bodyPr>
            <a:normAutofit/>
          </a:bodyPr>
          <a:lstStyle/>
          <a:p>
            <a:pPr>
              <a:spcAft>
                <a:spcPts val="600"/>
              </a:spcAft>
            </a:pPr>
            <a:r>
              <a:rPr lang="en-US"/>
              <a:t>TrainRDM (Rome) - Data Governance and Management</a:t>
            </a:r>
          </a:p>
        </p:txBody>
      </p:sp>
      <p:sp>
        <p:nvSpPr>
          <p:cNvPr id="7" name="Slide Number Placeholder 6">
            <a:extLst>
              <a:ext uri="{FF2B5EF4-FFF2-40B4-BE49-F238E27FC236}">
                <a16:creationId xmlns:a16="http://schemas.microsoft.com/office/drawing/2014/main" id="{B7D86716-D28A-44E0-A302-418F99DC3A87}"/>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59</a:t>
            </a:fld>
            <a:endParaRPr lang="en-US"/>
          </a:p>
        </p:txBody>
      </p:sp>
      <p:sp>
        <p:nvSpPr>
          <p:cNvPr id="10" name="Rectangle 9">
            <a:extLst>
              <a:ext uri="{FF2B5EF4-FFF2-40B4-BE49-F238E27FC236}">
                <a16:creationId xmlns:a16="http://schemas.microsoft.com/office/drawing/2014/main" id="{FDDA169A-E6A7-E8AF-E9B4-F1C29CBA6982}"/>
              </a:ext>
            </a:extLst>
          </p:cNvPr>
          <p:cNvSpPr/>
          <p:nvPr/>
        </p:nvSpPr>
        <p:spPr>
          <a:xfrm rot="20151784">
            <a:off x="3352975" y="2578267"/>
            <a:ext cx="1599493" cy="14610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Review</a:t>
            </a:r>
            <a:endParaRPr lang="en-IE" sz="3200" dirty="0"/>
          </a:p>
        </p:txBody>
      </p:sp>
      <p:sp>
        <p:nvSpPr>
          <p:cNvPr id="5" name="Date Placeholder 4">
            <a:extLst>
              <a:ext uri="{FF2B5EF4-FFF2-40B4-BE49-F238E27FC236}">
                <a16:creationId xmlns:a16="http://schemas.microsoft.com/office/drawing/2014/main" id="{D2793B32-63F2-8973-52D9-5C9271A5C560}"/>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42702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55F9-297B-4667-A845-152235B09278}"/>
              </a:ext>
            </a:extLst>
          </p:cNvPr>
          <p:cNvSpPr>
            <a:spLocks noGrp="1"/>
          </p:cNvSpPr>
          <p:nvPr>
            <p:ph type="title"/>
          </p:nvPr>
        </p:nvSpPr>
        <p:spPr/>
        <p:txBody>
          <a:bodyPr/>
          <a:lstStyle/>
          <a:p>
            <a:r>
              <a:rPr lang="en-US" dirty="0"/>
              <a:t>Sources and resources</a:t>
            </a:r>
            <a:endParaRPr lang="en-IE" dirty="0"/>
          </a:p>
        </p:txBody>
      </p:sp>
      <p:sp>
        <p:nvSpPr>
          <p:cNvPr id="3" name="Content Placeholder 2">
            <a:extLst>
              <a:ext uri="{FF2B5EF4-FFF2-40B4-BE49-F238E27FC236}">
                <a16:creationId xmlns:a16="http://schemas.microsoft.com/office/drawing/2014/main" id="{A07AF1F6-85ED-49B0-BA06-89E512AEB4BD}"/>
              </a:ext>
            </a:extLst>
          </p:cNvPr>
          <p:cNvSpPr>
            <a:spLocks noGrp="1"/>
          </p:cNvSpPr>
          <p:nvPr>
            <p:ph idx="1"/>
          </p:nvPr>
        </p:nvSpPr>
        <p:spPr/>
        <p:txBody>
          <a:bodyPr>
            <a:normAutofit/>
          </a:bodyPr>
          <a:lstStyle/>
          <a:p>
            <a:pPr marL="0" lvl="0" indent="0">
              <a:buNone/>
            </a:pP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DAMA International (2017). </a:t>
            </a:r>
            <a:r>
              <a:rPr lang="en-IE" sz="1800" i="1" dirty="0">
                <a:effectLst/>
                <a:latin typeface="Calibri" panose="020F0502020204030204" pitchFamily="34" charset="0"/>
                <a:ea typeface="Times New Roman" panose="02020603050405020304" pitchFamily="18" charset="0"/>
                <a:cs typeface="Times New Roman" panose="02020603050405020304" pitchFamily="18" charset="0"/>
              </a:rPr>
              <a:t>DAMA-DMBOK: Data Management Body of Knowledge</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 (2nd ed.). Technics Publications. [ISBN:978-1634622349].</a:t>
            </a:r>
          </a:p>
          <a:p>
            <a:pPr marL="0" lvl="0" indent="0">
              <a:buNone/>
            </a:pPr>
            <a:r>
              <a:rPr lang="en-IE" sz="1800" dirty="0" err="1">
                <a:effectLst/>
                <a:latin typeface="Calibri" panose="020F0502020204030204" pitchFamily="34" charset="0"/>
                <a:ea typeface="Times New Roman" panose="02020603050405020304" pitchFamily="18" charset="0"/>
                <a:cs typeface="Times New Roman" panose="02020603050405020304" pitchFamily="18" charset="0"/>
              </a:rPr>
              <a:t>Ladley</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 J. (2019). </a:t>
            </a:r>
            <a:r>
              <a:rPr lang="en-IE" sz="1800" i="1" dirty="0">
                <a:effectLst/>
                <a:latin typeface="Calibri" panose="020F0502020204030204" pitchFamily="34" charset="0"/>
                <a:ea typeface="Times New Roman" panose="02020603050405020304" pitchFamily="18" charset="0"/>
                <a:cs typeface="Times New Roman" panose="02020603050405020304" pitchFamily="18" charset="0"/>
              </a:rPr>
              <a:t>Data governance: How to design, deploy, and sustain an effective data governance program</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 Academic Press.</a:t>
            </a:r>
          </a:p>
          <a:p>
            <a:pPr marL="0" lvl="0" indent="0">
              <a:buNone/>
            </a:pP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Smallwood, R. F. (2019). </a:t>
            </a:r>
            <a:r>
              <a:rPr lang="en-IE" sz="1800" i="1" dirty="0">
                <a:effectLst/>
                <a:latin typeface="Calibri" panose="020F0502020204030204" pitchFamily="34" charset="0"/>
                <a:ea typeface="Times New Roman" panose="02020603050405020304" pitchFamily="18" charset="0"/>
                <a:cs typeface="Times New Roman" panose="02020603050405020304" pitchFamily="18" charset="0"/>
              </a:rPr>
              <a:t>Information Governance: Concepts, Strategies and Best Practices</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 Wiley. [ISBN: 978-1119491446].</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5" name="Footer Placeholder 4">
            <a:extLst>
              <a:ext uri="{FF2B5EF4-FFF2-40B4-BE49-F238E27FC236}">
                <a16:creationId xmlns:a16="http://schemas.microsoft.com/office/drawing/2014/main" id="{B0FA3EF6-7CEE-4672-BD2A-475F124567F4}"/>
              </a:ext>
            </a:extLst>
          </p:cNvPr>
          <p:cNvSpPr>
            <a:spLocks noGrp="1"/>
          </p:cNvSpPr>
          <p:nvPr>
            <p:ph type="ftr" sz="quarter" idx="11"/>
          </p:nvPr>
        </p:nvSpPr>
        <p:spPr/>
        <p:txBody>
          <a:bodyPr/>
          <a:lstStyle/>
          <a:p>
            <a:r>
              <a:rPr lang="en-US"/>
              <a:t>TrainRDM (Rome) - Data Governance and Management</a:t>
            </a:r>
            <a:endParaRPr lang="en-US" dirty="0"/>
          </a:p>
        </p:txBody>
      </p:sp>
      <p:sp>
        <p:nvSpPr>
          <p:cNvPr id="6" name="Slide Number Placeholder 5">
            <a:extLst>
              <a:ext uri="{FF2B5EF4-FFF2-40B4-BE49-F238E27FC236}">
                <a16:creationId xmlns:a16="http://schemas.microsoft.com/office/drawing/2014/main" id="{0F92C56F-DD5E-46A4-B0CC-8CA91E939B0F}"/>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4" name="Date Placeholder 3">
            <a:extLst>
              <a:ext uri="{FF2B5EF4-FFF2-40B4-BE49-F238E27FC236}">
                <a16:creationId xmlns:a16="http://schemas.microsoft.com/office/drawing/2014/main" id="{DD1AD49A-32E0-368E-63F6-0F8A76BD6107}"/>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3115120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7A8FF7-9666-4356-A84B-183FDAE82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3296A-893C-FB04-3EBF-9F2FEA1326C3}"/>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r"/>
            <a:r>
              <a:rPr lang="en-US" sz="5400">
                <a:latin typeface="+mj-lt"/>
                <a:cs typeface="+mj-cs"/>
              </a:rPr>
              <a:t>Any Comments or Questions?</a:t>
            </a:r>
          </a:p>
        </p:txBody>
      </p:sp>
      <p:pic>
        <p:nvPicPr>
          <p:cNvPr id="7" name="Content Placeholder 6" descr="Wood human figure">
            <a:extLst>
              <a:ext uri="{FF2B5EF4-FFF2-40B4-BE49-F238E27FC236}">
                <a16:creationId xmlns:a16="http://schemas.microsoft.com/office/drawing/2014/main" id="{96406A96-B800-7C7C-ED04-799BDDF0252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4654296" y="10"/>
            <a:ext cx="7537703" cy="6857990"/>
          </a:xfrm>
          <a:prstGeom prst="rect">
            <a:avLst/>
          </a:prstGeom>
        </p:spPr>
      </p:pic>
      <p:sp>
        <p:nvSpPr>
          <p:cNvPr id="4" name="Footer Placeholder 3">
            <a:extLst>
              <a:ext uri="{FF2B5EF4-FFF2-40B4-BE49-F238E27FC236}">
                <a16:creationId xmlns:a16="http://schemas.microsoft.com/office/drawing/2014/main" id="{63AC5A1B-4A50-C7A1-0FB6-E741A734BC22}"/>
              </a:ext>
            </a:extLst>
          </p:cNvPr>
          <p:cNvSpPr>
            <a:spLocks noGrp="1"/>
          </p:cNvSpPr>
          <p:nvPr>
            <p:ph type="ftr" sz="quarter" idx="11"/>
          </p:nvPr>
        </p:nvSpPr>
        <p:spPr>
          <a:xfrm>
            <a:off x="5043984" y="6356350"/>
            <a:ext cx="573869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TrainRDM (Rome) - Data Governance and Management</a:t>
            </a:r>
          </a:p>
        </p:txBody>
      </p:sp>
      <p:sp>
        <p:nvSpPr>
          <p:cNvPr id="5" name="Slide Number Placeholder 4">
            <a:extLst>
              <a:ext uri="{FF2B5EF4-FFF2-40B4-BE49-F238E27FC236}">
                <a16:creationId xmlns:a16="http://schemas.microsoft.com/office/drawing/2014/main" id="{6887E653-E075-FE86-5DBD-9E0BE89A88F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defRPr/>
            </a:pPr>
            <a:fld id="{3A98EE3D-8CD1-4C3F-BD1C-C98C9596463C}" type="slidenum">
              <a:rPr lang="en-US">
                <a:solidFill>
                  <a:srgbClr val="FFFFFF"/>
                </a:solidFill>
                <a:latin typeface="Calibri" panose="020F0502020204030204"/>
              </a:rPr>
              <a:pPr>
                <a:spcAft>
                  <a:spcPts val="600"/>
                </a:spcAft>
                <a:defRPr/>
              </a:pPr>
              <a:t>60</a:t>
            </a:fld>
            <a:endParaRPr lang="en-US">
              <a:solidFill>
                <a:srgbClr val="FFFFFF"/>
              </a:solidFill>
              <a:latin typeface="Calibri" panose="020F0502020204030204"/>
            </a:endParaRPr>
          </a:p>
        </p:txBody>
      </p:sp>
      <p:sp>
        <p:nvSpPr>
          <p:cNvPr id="3" name="Date Placeholder 2">
            <a:extLst>
              <a:ext uri="{FF2B5EF4-FFF2-40B4-BE49-F238E27FC236}">
                <a16:creationId xmlns:a16="http://schemas.microsoft.com/office/drawing/2014/main" id="{E7FAF508-3FF3-AC0F-1E93-58DEEA8F13B0}"/>
              </a:ext>
            </a:extLst>
          </p:cNvPr>
          <p:cNvSpPr>
            <a:spLocks noGrp="1"/>
          </p:cNvSpPr>
          <p:nvPr>
            <p:ph type="dt" sz="half" idx="10"/>
          </p:nvPr>
        </p:nvSpPr>
        <p:spPr/>
        <p:txBody>
          <a:bodyPr/>
          <a:lstStyle/>
          <a:p>
            <a:r>
              <a:rPr lang="en-US" dirty="0"/>
              <a:t>14/9/2022</a:t>
            </a:r>
          </a:p>
        </p:txBody>
      </p:sp>
    </p:spTree>
    <p:extLst>
      <p:ext uri="{BB962C8B-B14F-4D97-AF65-F5344CB8AC3E}">
        <p14:creationId xmlns:p14="http://schemas.microsoft.com/office/powerpoint/2010/main" val="2555354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491289" y="3622781"/>
            <a:ext cx="7399421" cy="868363"/>
          </a:xfrm>
        </p:spPr>
        <p:txBody>
          <a:bodyPr>
            <a:normAutofit/>
          </a:bodyPr>
          <a:lstStyle/>
          <a:p>
            <a:pPr algn="l"/>
            <a:r>
              <a:rPr lang="en-US" sz="4800" b="1" dirty="0">
                <a:solidFill>
                  <a:schemeClr val="bg1"/>
                </a:solidFill>
                <a:latin typeface="Arial" panose="020B0604020202020204" pitchFamily="34" charset="0"/>
                <a:cs typeface="Arial" panose="020B0604020202020204" pitchFamily="34" charset="0"/>
              </a:rPr>
              <a:t>THANK YOU!</a:t>
            </a:r>
          </a:p>
        </p:txBody>
      </p:sp>
      <p:cxnSp>
        <p:nvCxnSpPr>
          <p:cNvPr id="5" name="Straight Connector 4">
            <a:extLst>
              <a:ext uri="{FF2B5EF4-FFF2-40B4-BE49-F238E27FC236}">
                <a16:creationId xmlns:a16="http://schemas.microsoft.com/office/drawing/2014/main" id="{73B95838-9304-4712-A049-9665DC4F6177}"/>
              </a:ext>
            </a:extLst>
          </p:cNvPr>
          <p:cNvCxnSpPr/>
          <p:nvPr/>
        </p:nvCxnSpPr>
        <p:spPr>
          <a:xfrm>
            <a:off x="3873500" y="-13843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BEC918-C388-4194-A5A1-6BBBE7CD9F6F}"/>
              </a:ext>
            </a:extLst>
          </p:cNvPr>
          <p:cNvCxnSpPr>
            <a:cxnSpLocks/>
          </p:cNvCxnSpPr>
          <p:nvPr/>
        </p:nvCxnSpPr>
        <p:spPr>
          <a:xfrm>
            <a:off x="646363" y="4605690"/>
            <a:ext cx="36843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pic>
        <p:nvPicPr>
          <p:cNvPr id="4" name="Picture 3" descr="A picture containing ax, vector graphics, tool&#10;&#10;Description automatically generated">
            <a:hlinkClick r:id="rId3"/>
            <a:extLst>
              <a:ext uri="{FF2B5EF4-FFF2-40B4-BE49-F238E27FC236}">
                <a16:creationId xmlns:a16="http://schemas.microsoft.com/office/drawing/2014/main" id="{B1EEBA63-BF23-42C5-A61A-78464CA00378}"/>
              </a:ext>
            </a:extLst>
          </p:cNvPr>
          <p:cNvPicPr>
            <a:picLocks noChangeAspect="1"/>
          </p:cNvPicPr>
          <p:nvPr/>
        </p:nvPicPr>
        <p:blipFill>
          <a:blip r:embed="rId4">
            <a:biLevel thresh="2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6363" y="5396422"/>
            <a:ext cx="434292" cy="352591"/>
          </a:xfrm>
          <a:prstGeom prst="rect">
            <a:avLst/>
          </a:prstGeom>
        </p:spPr>
      </p:pic>
      <p:pic>
        <p:nvPicPr>
          <p:cNvPr id="21" name="Picture 20" descr="Icon&#10;&#10;Description automatically generated">
            <a:hlinkClick r:id="rId6"/>
            <a:extLst>
              <a:ext uri="{FF2B5EF4-FFF2-40B4-BE49-F238E27FC236}">
                <a16:creationId xmlns:a16="http://schemas.microsoft.com/office/drawing/2014/main" id="{CA93997B-31DC-43D7-A95D-A0B0AE1986B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17983" y="5283908"/>
            <a:ext cx="577618" cy="577618"/>
          </a:xfrm>
          <a:prstGeom prst="rect">
            <a:avLst/>
          </a:prstGeom>
        </p:spPr>
      </p:pic>
      <p:pic>
        <p:nvPicPr>
          <p:cNvPr id="28" name="Picture 27" descr="Icon&#10;&#10;Description automatically generated">
            <a:hlinkClick r:id="rId10" action="ppaction://hlinkfile"/>
            <a:extLst>
              <a:ext uri="{FF2B5EF4-FFF2-40B4-BE49-F238E27FC236}">
                <a16:creationId xmlns:a16="http://schemas.microsoft.com/office/drawing/2014/main" id="{4F6EBF4A-2B7F-4C87-AC9A-8C1F08DE93D4}"/>
              </a:ext>
            </a:extLst>
          </p:cNvPr>
          <p:cNvPicPr>
            <a:picLocks noChangeAspect="1"/>
          </p:cNvPicPr>
          <p:nvPr/>
        </p:nvPicPr>
        <p:blipFill>
          <a:blip r:embed="rId11">
            <a:clrChange>
              <a:clrFrom>
                <a:srgbClr val="4A85FF"/>
              </a:clrFrom>
              <a:clrTo>
                <a:srgbClr val="4A85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332929" y="5183655"/>
            <a:ext cx="778124" cy="778124"/>
          </a:xfrm>
          <a:prstGeom prst="rect">
            <a:avLst/>
          </a:prstGeom>
        </p:spPr>
      </p:pic>
      <p:sp>
        <p:nvSpPr>
          <p:cNvPr id="36" name="TextBox 35">
            <a:extLst>
              <a:ext uri="{FF2B5EF4-FFF2-40B4-BE49-F238E27FC236}">
                <a16:creationId xmlns:a16="http://schemas.microsoft.com/office/drawing/2014/main" id="{D041DE01-8997-4AB9-9441-FB1CC04EFEF2}"/>
              </a:ext>
            </a:extLst>
          </p:cNvPr>
          <p:cNvSpPr txBox="1"/>
          <p:nvPr/>
        </p:nvSpPr>
        <p:spPr>
          <a:xfrm>
            <a:off x="509831" y="5863581"/>
            <a:ext cx="233333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Follow us</a:t>
            </a:r>
          </a:p>
        </p:txBody>
      </p:sp>
    </p:spTree>
    <p:extLst>
      <p:ext uri="{BB962C8B-B14F-4D97-AF65-F5344CB8AC3E}">
        <p14:creationId xmlns:p14="http://schemas.microsoft.com/office/powerpoint/2010/main" val="412775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54B1-8489-4C76-814D-8342DFAFE4AD}"/>
              </a:ext>
            </a:extLst>
          </p:cNvPr>
          <p:cNvSpPr>
            <a:spLocks noGrp="1"/>
          </p:cNvSpPr>
          <p:nvPr>
            <p:ph type="title"/>
          </p:nvPr>
        </p:nvSpPr>
        <p:spPr/>
        <p:txBody>
          <a:bodyPr/>
          <a:lstStyle/>
          <a:p>
            <a:r>
              <a:rPr lang="en-US" dirty="0"/>
              <a:t>Overview of DGM section</a:t>
            </a:r>
          </a:p>
        </p:txBody>
      </p:sp>
      <p:graphicFrame>
        <p:nvGraphicFramePr>
          <p:cNvPr id="5" name="Content Placeholder 4">
            <a:extLst>
              <a:ext uri="{FF2B5EF4-FFF2-40B4-BE49-F238E27FC236}">
                <a16:creationId xmlns:a16="http://schemas.microsoft.com/office/drawing/2014/main" id="{8BE424A2-86D9-4189-8A0B-9C6FB59F66B1}"/>
              </a:ext>
            </a:extLst>
          </p:cNvPr>
          <p:cNvGraphicFramePr>
            <a:graphicFrameLocks noGrp="1"/>
          </p:cNvGraphicFramePr>
          <p:nvPr>
            <p:ph idx="1"/>
            <p:extLst>
              <p:ext uri="{D42A27DB-BD31-4B8C-83A1-F6EECF244321}">
                <p14:modId xmlns:p14="http://schemas.microsoft.com/office/powerpoint/2010/main" val="222933653"/>
              </p:ext>
            </p:extLst>
          </p:nvPr>
        </p:nvGraphicFramePr>
        <p:xfrm>
          <a:off x="1358766" y="1686403"/>
          <a:ext cx="9183821" cy="4288613"/>
        </p:xfrm>
        <a:graphic>
          <a:graphicData uri="http://schemas.openxmlformats.org/drawingml/2006/table">
            <a:tbl>
              <a:tblPr firstRow="1" bandRow="1">
                <a:tableStyleId>{5C22544A-7EE6-4342-B048-85BDC9FD1C3A}</a:tableStyleId>
              </a:tblPr>
              <a:tblGrid>
                <a:gridCol w="849810">
                  <a:extLst>
                    <a:ext uri="{9D8B030D-6E8A-4147-A177-3AD203B41FA5}">
                      <a16:colId xmlns:a16="http://schemas.microsoft.com/office/drawing/2014/main" val="949232723"/>
                    </a:ext>
                  </a:extLst>
                </a:gridCol>
                <a:gridCol w="2878617">
                  <a:extLst>
                    <a:ext uri="{9D8B030D-6E8A-4147-A177-3AD203B41FA5}">
                      <a16:colId xmlns:a16="http://schemas.microsoft.com/office/drawing/2014/main" val="3587104508"/>
                    </a:ext>
                  </a:extLst>
                </a:gridCol>
                <a:gridCol w="5455394">
                  <a:extLst>
                    <a:ext uri="{9D8B030D-6E8A-4147-A177-3AD203B41FA5}">
                      <a16:colId xmlns:a16="http://schemas.microsoft.com/office/drawing/2014/main" val="2163108288"/>
                    </a:ext>
                  </a:extLst>
                </a:gridCol>
              </a:tblGrid>
              <a:tr h="392276">
                <a:tc>
                  <a:txBody>
                    <a:bodyPr/>
                    <a:lstStyle/>
                    <a:p>
                      <a:pPr algn="just">
                        <a:lnSpc>
                          <a:spcPct val="107000"/>
                        </a:lnSpc>
                        <a:spcAft>
                          <a:spcPts val="600"/>
                        </a:spcAft>
                      </a:pPr>
                      <a:r>
                        <a:rPr lang="en-IE" sz="1600">
                          <a:effectLst/>
                        </a:rPr>
                        <a:t>Topic </a:t>
                      </a:r>
                      <a:endParaRPr lang="en-I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600"/>
                        </a:spcAft>
                      </a:pPr>
                      <a:r>
                        <a:rPr lang="en-IE" sz="1600" dirty="0">
                          <a:effectLst/>
                        </a:rPr>
                        <a:t>Lecture Topic</a:t>
                      </a:r>
                      <a:endParaRPr lang="en-I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600"/>
                        </a:spcAft>
                      </a:pPr>
                      <a:r>
                        <a:rPr lang="en-IE" sz="1600">
                          <a:effectLst/>
                        </a:rPr>
                        <a:t>Lecture Detail</a:t>
                      </a:r>
                      <a:endParaRPr lang="en-I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269126"/>
                  </a:ext>
                </a:extLst>
              </a:tr>
              <a:tr h="1298779">
                <a:tc>
                  <a:txBody>
                    <a:bodyPr/>
                    <a:lstStyle/>
                    <a:p>
                      <a:pPr>
                        <a:lnSpc>
                          <a:spcPct val="107000"/>
                        </a:lnSpc>
                        <a:spcAft>
                          <a:spcPts val="600"/>
                        </a:spcAft>
                      </a:pPr>
                      <a:r>
                        <a:rPr lang="en-IE" sz="1600">
                          <a:effectLst/>
                        </a:rPr>
                        <a:t>1</a:t>
                      </a:r>
                      <a:endParaRPr lang="en-I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600"/>
                        </a:spcAft>
                      </a:pPr>
                      <a:r>
                        <a:rPr lang="en-IE" sz="1600">
                          <a:effectLst/>
                        </a:rPr>
                        <a:t>Data Governance and Data Management I</a:t>
                      </a:r>
                      <a:endParaRPr lang="en-I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600"/>
                        </a:spcAft>
                      </a:pPr>
                      <a:r>
                        <a:rPr lang="en-IE" sz="1600">
                          <a:effectLst/>
                        </a:rPr>
                        <a:t>Data governance and data management; Data management principles; Data lifecycle; Data quality; Data provenance; Data integrity and security</a:t>
                      </a:r>
                      <a:endParaRPr lang="en-I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2281090"/>
                  </a:ext>
                </a:extLst>
              </a:tr>
              <a:tr h="1298779">
                <a:tc>
                  <a:txBody>
                    <a:bodyPr/>
                    <a:lstStyle/>
                    <a:p>
                      <a:pPr>
                        <a:lnSpc>
                          <a:spcPct val="107000"/>
                        </a:lnSpc>
                        <a:spcAft>
                          <a:spcPts val="600"/>
                        </a:spcAft>
                      </a:pPr>
                      <a:r>
                        <a:rPr lang="en-IE" sz="1600">
                          <a:effectLst/>
                        </a:rPr>
                        <a:t>2</a:t>
                      </a:r>
                      <a:endParaRPr lang="en-I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600"/>
                        </a:spcAft>
                      </a:pPr>
                      <a:r>
                        <a:rPr lang="en-IE" sz="1600" dirty="0">
                          <a:effectLst/>
                        </a:rPr>
                        <a:t>Data Governance and Data Management II</a:t>
                      </a:r>
                      <a:endParaRPr lang="en-I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600"/>
                        </a:spcAft>
                      </a:pPr>
                      <a:r>
                        <a:rPr lang="en-IE" sz="1600" dirty="0">
                          <a:effectLst/>
                        </a:rPr>
                        <a:t>Data governance frameworks; Data governance within the DAMA Wheel; Policies, principles, rules, procedures, and standards; Data governance operating models and tools</a:t>
                      </a:r>
                      <a:endParaRPr lang="en-I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2657922"/>
                  </a:ext>
                </a:extLst>
              </a:tr>
              <a:tr h="1298779">
                <a:tc>
                  <a:txBody>
                    <a:bodyPr/>
                    <a:lstStyle/>
                    <a:p>
                      <a:pPr>
                        <a:lnSpc>
                          <a:spcPct val="107000"/>
                        </a:lnSpc>
                        <a:spcAft>
                          <a:spcPts val="600"/>
                        </a:spcAft>
                      </a:pPr>
                      <a:r>
                        <a:rPr lang="en-IE" sz="1600" dirty="0">
                          <a:effectLst/>
                        </a:rPr>
                        <a:t>3</a:t>
                      </a:r>
                      <a:endParaRPr lang="en-I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600"/>
                        </a:spcAft>
                      </a:pPr>
                      <a:r>
                        <a:rPr lang="en-IE" sz="1600">
                          <a:effectLst/>
                        </a:rPr>
                        <a:t>Data Governance and Data Management III</a:t>
                      </a:r>
                      <a:endParaRPr lang="en-I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600"/>
                        </a:spcAft>
                      </a:pPr>
                      <a:r>
                        <a:rPr lang="en-IE" sz="1600" dirty="0">
                          <a:effectLst/>
                        </a:rPr>
                        <a:t>Roles and responsibilities; Maturity levels; </a:t>
                      </a:r>
                      <a:r>
                        <a:rPr lang="en-IE" sz="1600" dirty="0" err="1">
                          <a:effectLst/>
                        </a:rPr>
                        <a:t>Ladley’s</a:t>
                      </a:r>
                      <a:r>
                        <a:rPr lang="en-IE" sz="1600" dirty="0">
                          <a:effectLst/>
                        </a:rPr>
                        <a:t> 8-phase implementation process for data governance; Data risk identification and management</a:t>
                      </a:r>
                      <a:endParaRPr lang="en-I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4896190"/>
                  </a:ext>
                </a:extLst>
              </a:tr>
            </a:tbl>
          </a:graphicData>
        </a:graphic>
      </p:graphicFrame>
      <p:sp>
        <p:nvSpPr>
          <p:cNvPr id="4" name="Slide Number Placeholder 3">
            <a:extLst>
              <a:ext uri="{FF2B5EF4-FFF2-40B4-BE49-F238E27FC236}">
                <a16:creationId xmlns:a16="http://schemas.microsoft.com/office/drawing/2014/main" id="{550AA4CB-95CD-4C50-A261-1863FE66392F}"/>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3" name="Footer Placeholder 2">
            <a:extLst>
              <a:ext uri="{FF2B5EF4-FFF2-40B4-BE49-F238E27FC236}">
                <a16:creationId xmlns:a16="http://schemas.microsoft.com/office/drawing/2014/main" id="{990441EC-C82C-8EEC-4FAF-539B69B43B9B}"/>
              </a:ext>
            </a:extLst>
          </p:cNvPr>
          <p:cNvSpPr>
            <a:spLocks noGrp="1"/>
          </p:cNvSpPr>
          <p:nvPr>
            <p:ph type="ftr" sz="quarter" idx="11"/>
          </p:nvPr>
        </p:nvSpPr>
        <p:spPr/>
        <p:txBody>
          <a:bodyPr/>
          <a:lstStyle/>
          <a:p>
            <a:r>
              <a:rPr lang="en-US"/>
              <a:t>TrainRDM (Rome) - Data Governance and Management</a:t>
            </a:r>
            <a:endParaRPr lang="en-US" dirty="0"/>
          </a:p>
        </p:txBody>
      </p:sp>
      <p:sp>
        <p:nvSpPr>
          <p:cNvPr id="6" name="Date Placeholder 5">
            <a:extLst>
              <a:ext uri="{FF2B5EF4-FFF2-40B4-BE49-F238E27FC236}">
                <a16:creationId xmlns:a16="http://schemas.microsoft.com/office/drawing/2014/main" id="{C691C779-E73D-650F-B59F-1178469519A6}"/>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227480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A7CE-03D7-40FB-B82A-6840F51B9044}"/>
              </a:ext>
            </a:extLst>
          </p:cNvPr>
          <p:cNvSpPr>
            <a:spLocks noGrp="1"/>
          </p:cNvSpPr>
          <p:nvPr>
            <p:ph type="title"/>
          </p:nvPr>
        </p:nvSpPr>
        <p:spPr/>
        <p:txBody>
          <a:bodyPr/>
          <a:lstStyle/>
          <a:p>
            <a:r>
              <a:rPr lang="en-US" dirty="0"/>
              <a:t>What do we mean by corporate governance?</a:t>
            </a:r>
            <a:endParaRPr lang="en-IE" dirty="0"/>
          </a:p>
        </p:txBody>
      </p:sp>
      <p:sp>
        <p:nvSpPr>
          <p:cNvPr id="3" name="Content Placeholder 2">
            <a:extLst>
              <a:ext uri="{FF2B5EF4-FFF2-40B4-BE49-F238E27FC236}">
                <a16:creationId xmlns:a16="http://schemas.microsoft.com/office/drawing/2014/main" id="{FF39175E-125B-4709-A776-E2A1D56CC11A}"/>
              </a:ext>
            </a:extLst>
          </p:cNvPr>
          <p:cNvSpPr>
            <a:spLocks noGrp="1"/>
          </p:cNvSpPr>
          <p:nvPr>
            <p:ph idx="1"/>
          </p:nvPr>
        </p:nvSpPr>
        <p:spPr>
          <a:xfrm>
            <a:off x="1097280" y="2108201"/>
            <a:ext cx="6072005" cy="3760891"/>
          </a:xfrm>
        </p:spPr>
        <p:txBody>
          <a:bodyPr>
            <a:normAutofit fontScale="77500" lnSpcReduction="20000"/>
          </a:bodyPr>
          <a:lstStyle/>
          <a:p>
            <a:pPr marL="0" indent="0" algn="l">
              <a:buNone/>
            </a:pPr>
            <a:r>
              <a:rPr lang="en-US" b="0" i="0" dirty="0">
                <a:solidFill>
                  <a:srgbClr val="111111"/>
                </a:solidFill>
                <a:effectLst/>
                <a:latin typeface="SourceSansPro"/>
              </a:rPr>
              <a:t>Corporate governance is the structure of rules, practices, and processes used to direct and manage a company.</a:t>
            </a:r>
          </a:p>
          <a:p>
            <a:pPr marL="0" indent="0" algn="l">
              <a:buNone/>
            </a:pPr>
            <a:r>
              <a:rPr lang="en-US" b="0" i="0" dirty="0">
                <a:solidFill>
                  <a:srgbClr val="111111"/>
                </a:solidFill>
                <a:effectLst/>
                <a:latin typeface="SourceSansPro"/>
              </a:rPr>
              <a:t>A company's board of directors is the primary force influencing corporate governance.</a:t>
            </a:r>
          </a:p>
          <a:p>
            <a:pPr marL="0" indent="0">
              <a:buNone/>
            </a:pPr>
            <a:r>
              <a:rPr lang="en-US" dirty="0">
                <a:solidFill>
                  <a:srgbClr val="111111"/>
                </a:solidFill>
                <a:latin typeface="SourceSansPro"/>
              </a:rPr>
              <a:t>The basic principles of corporate governance are accountability, transparency, fairness, and responsibility.</a:t>
            </a:r>
          </a:p>
          <a:p>
            <a:pPr marL="0" indent="0">
              <a:buNone/>
            </a:pPr>
            <a:r>
              <a:rPr lang="en-US" b="0" i="0" dirty="0">
                <a:solidFill>
                  <a:srgbClr val="111111"/>
                </a:solidFill>
                <a:effectLst/>
                <a:latin typeface="SourceSansPro"/>
              </a:rPr>
              <a:t>Corporate governance goes beyond day-to-day management by considering for instance ethical behavior, corporate strategy and risk </a:t>
            </a:r>
            <a:r>
              <a:rPr lang="en-US" dirty="0">
                <a:solidFill>
                  <a:srgbClr val="111111"/>
                </a:solidFill>
                <a:latin typeface="SourceSansPro"/>
              </a:rPr>
              <a:t>management. </a:t>
            </a:r>
          </a:p>
          <a:p>
            <a:pPr marL="0" indent="0">
              <a:buNone/>
            </a:pPr>
            <a:r>
              <a:rPr lang="en-US" dirty="0">
                <a:solidFill>
                  <a:srgbClr val="111111"/>
                </a:solidFill>
                <a:latin typeface="SourceSansPro"/>
              </a:rPr>
              <a:t>Bad corporate governance can cast doubt on a company's operations and its ultimate profitability.</a:t>
            </a:r>
          </a:p>
          <a:p>
            <a:pPr algn="l">
              <a:buFont typeface="Arial" panose="020B0604020202020204" pitchFamily="34" charset="0"/>
              <a:buChar char="•"/>
            </a:pPr>
            <a:endParaRPr lang="en-US" b="0" i="0" dirty="0">
              <a:solidFill>
                <a:srgbClr val="111111"/>
              </a:solidFill>
              <a:effectLst/>
              <a:latin typeface="SourceSansPro"/>
            </a:endParaRPr>
          </a:p>
        </p:txBody>
      </p:sp>
      <p:sp>
        <p:nvSpPr>
          <p:cNvPr id="4" name="Slide Number Placeholder 3">
            <a:extLst>
              <a:ext uri="{FF2B5EF4-FFF2-40B4-BE49-F238E27FC236}">
                <a16:creationId xmlns:a16="http://schemas.microsoft.com/office/drawing/2014/main" id="{58CC62C0-7208-4034-947F-3DF07EB4B1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FFFFFF"/>
                </a:solidFill>
                <a:effectLst/>
                <a:uLnTx/>
                <a:uFillTx/>
                <a:latin typeface="Tw Cen MT"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FFFFFF"/>
              </a:solidFill>
              <a:effectLst/>
              <a:uLnTx/>
              <a:uFillTx/>
              <a:latin typeface="Tw Cen MT" panose="020F0502020204030204"/>
              <a:ea typeface="+mn-ea"/>
              <a:cs typeface="+mn-cs"/>
            </a:endParaRPr>
          </a:p>
        </p:txBody>
      </p:sp>
      <p:graphicFrame>
        <p:nvGraphicFramePr>
          <p:cNvPr id="6" name="Diagram 5">
            <a:extLst>
              <a:ext uri="{FF2B5EF4-FFF2-40B4-BE49-F238E27FC236}">
                <a16:creationId xmlns:a16="http://schemas.microsoft.com/office/drawing/2014/main" id="{9EC7688D-C025-4F67-AA04-29BEFB5C0DDE}"/>
              </a:ext>
            </a:extLst>
          </p:cNvPr>
          <p:cNvGraphicFramePr/>
          <p:nvPr/>
        </p:nvGraphicFramePr>
        <p:xfrm>
          <a:off x="7517319" y="2359082"/>
          <a:ext cx="4472346" cy="298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1487A55-6DFE-4DC8-853A-439B31C71FCB}"/>
              </a:ext>
            </a:extLst>
          </p:cNvPr>
          <p:cNvSpPr txBox="1"/>
          <p:nvPr/>
        </p:nvSpPr>
        <p:spPr>
          <a:xfrm>
            <a:off x="1597768" y="5869092"/>
            <a:ext cx="70890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F0502020204030204"/>
                <a:ea typeface="+mn-ea"/>
                <a:cs typeface="+mn-cs"/>
                <a:hlinkClick r:id="rId8"/>
              </a:rPr>
              <a:t>Corporate Governance Definition: How It Works (investopedia.com)</a:t>
            </a:r>
            <a:endParaRPr kumimoji="0" lang="en-IE" sz="1800" b="0" i="0" u="none" strike="noStrike" kern="1200" cap="none" spc="0" normalizeH="0" baseline="0" noProof="0" dirty="0">
              <a:ln>
                <a:noFill/>
              </a:ln>
              <a:solidFill>
                <a:srgbClr val="000000"/>
              </a:solidFill>
              <a:effectLst/>
              <a:uLnTx/>
              <a:uFillTx/>
              <a:latin typeface="Tw Cen MT" panose="020F0502020204030204"/>
              <a:ea typeface="+mn-ea"/>
              <a:cs typeface="+mn-cs"/>
            </a:endParaRPr>
          </a:p>
        </p:txBody>
      </p:sp>
      <p:sp>
        <p:nvSpPr>
          <p:cNvPr id="5" name="Footer Placeholder 4">
            <a:extLst>
              <a:ext uri="{FF2B5EF4-FFF2-40B4-BE49-F238E27FC236}">
                <a16:creationId xmlns:a16="http://schemas.microsoft.com/office/drawing/2014/main" id="{7CF86C78-F25D-6289-26F3-A4DE3B3C427A}"/>
              </a:ext>
            </a:extLst>
          </p:cNvPr>
          <p:cNvSpPr>
            <a:spLocks noGrp="1"/>
          </p:cNvSpPr>
          <p:nvPr>
            <p:ph type="ftr" sz="quarter" idx="11"/>
          </p:nvPr>
        </p:nvSpPr>
        <p:spPr/>
        <p:txBody>
          <a:bodyPr/>
          <a:lstStyle/>
          <a:p>
            <a:r>
              <a:rPr lang="en-US"/>
              <a:t>TrainRDM (Rome) - Data Governance and Management</a:t>
            </a:r>
            <a:endParaRPr lang="en-US" dirty="0"/>
          </a:p>
        </p:txBody>
      </p:sp>
      <p:sp>
        <p:nvSpPr>
          <p:cNvPr id="7" name="Date Placeholder 6">
            <a:extLst>
              <a:ext uri="{FF2B5EF4-FFF2-40B4-BE49-F238E27FC236}">
                <a16:creationId xmlns:a16="http://schemas.microsoft.com/office/drawing/2014/main" id="{9DB1E193-A640-4121-2476-4096CC57C601}"/>
              </a:ext>
            </a:extLst>
          </p:cNvPr>
          <p:cNvSpPr>
            <a:spLocks noGrp="1"/>
          </p:cNvSpPr>
          <p:nvPr>
            <p:ph type="dt" sz="half" idx="10"/>
          </p:nvPr>
        </p:nvSpPr>
        <p:spPr/>
        <p:txBody>
          <a:bodyPr/>
          <a:lstStyle/>
          <a:p>
            <a:r>
              <a:rPr lang="en-US"/>
              <a:t>14/9/2022</a:t>
            </a:r>
          </a:p>
        </p:txBody>
      </p:sp>
    </p:spTree>
    <p:extLst>
      <p:ext uri="{BB962C8B-B14F-4D97-AF65-F5344CB8AC3E}">
        <p14:creationId xmlns:p14="http://schemas.microsoft.com/office/powerpoint/2010/main" val="112406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FBF0B-BC22-6714-A4A5-AE48164A20DF}"/>
              </a:ext>
            </a:extLst>
          </p:cNvPr>
          <p:cNvSpPr>
            <a:spLocks noGrp="1"/>
          </p:cNvSpPr>
          <p:nvPr>
            <p:ph type="title"/>
          </p:nvPr>
        </p:nvSpPr>
        <p:spPr/>
        <p:txBody>
          <a:bodyPr/>
          <a:lstStyle/>
          <a:p>
            <a:r>
              <a:rPr lang="en-GB" dirty="0"/>
              <a:t>Strategic Overview</a:t>
            </a:r>
          </a:p>
        </p:txBody>
      </p:sp>
      <p:sp>
        <p:nvSpPr>
          <p:cNvPr id="5" name="Text Placeholder 4">
            <a:extLst>
              <a:ext uri="{FF2B5EF4-FFF2-40B4-BE49-F238E27FC236}">
                <a16:creationId xmlns:a16="http://schemas.microsoft.com/office/drawing/2014/main" id="{C62BB99C-10D8-85AD-4730-32BFC398713D}"/>
              </a:ext>
            </a:extLst>
          </p:cNvPr>
          <p:cNvSpPr>
            <a:spLocks noGrp="1"/>
          </p:cNvSpPr>
          <p:nvPr>
            <p:ph type="body" idx="1"/>
          </p:nvPr>
        </p:nvSpPr>
        <p:spPr/>
        <p:txBody>
          <a:bodyPr/>
          <a:lstStyle/>
          <a:p>
            <a:r>
              <a:rPr lang="en-GB" dirty="0"/>
              <a:t>Part II</a:t>
            </a:r>
          </a:p>
        </p:txBody>
      </p:sp>
      <p:sp>
        <p:nvSpPr>
          <p:cNvPr id="2" name="Date Placeholder 1">
            <a:extLst>
              <a:ext uri="{FF2B5EF4-FFF2-40B4-BE49-F238E27FC236}">
                <a16:creationId xmlns:a16="http://schemas.microsoft.com/office/drawing/2014/main" id="{CDB85FCF-1A8E-B4E0-6711-F43F30AA1F30}"/>
              </a:ext>
            </a:extLst>
          </p:cNvPr>
          <p:cNvSpPr>
            <a:spLocks noGrp="1"/>
          </p:cNvSpPr>
          <p:nvPr>
            <p:ph type="dt" sz="half" idx="10"/>
          </p:nvPr>
        </p:nvSpPr>
        <p:spPr/>
        <p:txBody>
          <a:bodyPr/>
          <a:lstStyle/>
          <a:p>
            <a:r>
              <a:rPr lang="en-US"/>
              <a:t>14/9/2022</a:t>
            </a:r>
          </a:p>
        </p:txBody>
      </p:sp>
      <p:sp>
        <p:nvSpPr>
          <p:cNvPr id="3" name="Footer Placeholder 2">
            <a:extLst>
              <a:ext uri="{FF2B5EF4-FFF2-40B4-BE49-F238E27FC236}">
                <a16:creationId xmlns:a16="http://schemas.microsoft.com/office/drawing/2014/main" id="{87D9233F-904D-9F26-64C8-6F9B7F9EF100}"/>
              </a:ext>
            </a:extLst>
          </p:cNvPr>
          <p:cNvSpPr>
            <a:spLocks noGrp="1"/>
          </p:cNvSpPr>
          <p:nvPr>
            <p:ph type="ftr" sz="quarter" idx="11"/>
          </p:nvPr>
        </p:nvSpPr>
        <p:spPr/>
        <p:txBody>
          <a:bodyPr/>
          <a:lstStyle/>
          <a:p>
            <a:r>
              <a:rPr lang="en-US"/>
              <a:t>TrainRDM (Rome) - Data Governance and Management</a:t>
            </a:r>
          </a:p>
        </p:txBody>
      </p:sp>
      <p:sp>
        <p:nvSpPr>
          <p:cNvPr id="6" name="Slide Number Placeholder 5">
            <a:extLst>
              <a:ext uri="{FF2B5EF4-FFF2-40B4-BE49-F238E27FC236}">
                <a16:creationId xmlns:a16="http://schemas.microsoft.com/office/drawing/2014/main" id="{1A04575D-1961-1210-270B-05AA1839FF55}"/>
              </a:ext>
            </a:extLst>
          </p:cNvPr>
          <p:cNvSpPr>
            <a:spLocks noGrp="1"/>
          </p:cNvSpPr>
          <p:nvPr>
            <p:ph type="sldNum" sz="quarter" idx="12"/>
          </p:nvPr>
        </p:nvSpPr>
        <p:spPr/>
        <p:txBody>
          <a:bodyPr/>
          <a:lstStyle/>
          <a:p>
            <a:fld id="{A02EAEBA-57A2-42DD-BF0A-88E664E0E084}" type="slidenum">
              <a:rPr lang="en-US" smtClean="0"/>
              <a:t>9</a:t>
            </a:fld>
            <a:endParaRPr lang="en-US"/>
          </a:p>
        </p:txBody>
      </p:sp>
    </p:spTree>
    <p:extLst>
      <p:ext uri="{BB962C8B-B14F-4D97-AF65-F5344CB8AC3E}">
        <p14:creationId xmlns:p14="http://schemas.microsoft.com/office/powerpoint/2010/main" val="4240868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5629</Words>
  <Application>Microsoft Office PowerPoint</Application>
  <PresentationFormat>Widescreen</PresentationFormat>
  <Paragraphs>625</Paragraphs>
  <Slides>61</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Arial</vt:lpstr>
      <vt:lpstr>Calibri</vt:lpstr>
      <vt:lpstr>Calibri Light</vt:lpstr>
      <vt:lpstr>Charis</vt:lpstr>
      <vt:lpstr>Courier New</vt:lpstr>
      <vt:lpstr>Georgia</vt:lpstr>
      <vt:lpstr>Segoe UI</vt:lpstr>
      <vt:lpstr>SourceSansPro</vt:lpstr>
      <vt:lpstr>Symbol</vt:lpstr>
      <vt:lpstr>Tw Cen MT</vt:lpstr>
      <vt:lpstr>Wingdings</vt:lpstr>
      <vt:lpstr>Office Theme</vt:lpstr>
      <vt:lpstr>Day 3, Topic 1  Data Governance and Management  This module is part of the training session “Train for trainers” within project TrainRDM</vt:lpstr>
      <vt:lpstr>Introduction, Concepts, Rationale</vt:lpstr>
      <vt:lpstr>Aims of presentation</vt:lpstr>
      <vt:lpstr>2.1.1 Module aims and objectives</vt:lpstr>
      <vt:lpstr> 2.1.2 Minimum intended module learning outcomes</vt:lpstr>
      <vt:lpstr>Sources and resources</vt:lpstr>
      <vt:lpstr>Overview of DGM section</vt:lpstr>
      <vt:lpstr>What do we mean by corporate governance?</vt:lpstr>
      <vt:lpstr>Strategic Overview</vt:lpstr>
      <vt:lpstr>Data Governance: What?</vt:lpstr>
      <vt:lpstr>“Rust never sleeps”</vt:lpstr>
      <vt:lpstr>Data growth and the need for corporate governance </vt:lpstr>
      <vt:lpstr>Example of poor corporate and research data governance</vt:lpstr>
      <vt:lpstr>Some examples of goals that a DG programme might seek to achieve</vt:lpstr>
      <vt:lpstr>Data Governance:  How?</vt:lpstr>
      <vt:lpstr>Data Governance vs Data Management</vt:lpstr>
      <vt:lpstr>Data Governance as partnership</vt:lpstr>
      <vt:lpstr>Data Governance should be business led with IT input not the other way around</vt:lpstr>
      <vt:lpstr>Data management knowledge areas</vt:lpstr>
      <vt:lpstr>DGM Building Blocks</vt:lpstr>
      <vt:lpstr>Data Strategy</vt:lpstr>
      <vt:lpstr>Data principles</vt:lpstr>
      <vt:lpstr>What is a data management policy?</vt:lpstr>
      <vt:lpstr>Data Standards</vt:lpstr>
      <vt:lpstr>Data Procedures</vt:lpstr>
      <vt:lpstr>DGM Operational Model</vt:lpstr>
      <vt:lpstr>DG operating model</vt:lpstr>
      <vt:lpstr>Importance of assigning roles and responsibilities to DG</vt:lpstr>
      <vt:lpstr>Wide variety of Roles and responsibilities around data</vt:lpstr>
      <vt:lpstr>Chief Data Officer</vt:lpstr>
      <vt:lpstr>Data Stewardship</vt:lpstr>
      <vt:lpstr>Maturity levels of Data Governance</vt:lpstr>
      <vt:lpstr>Decision making processes</vt:lpstr>
      <vt:lpstr>Data Governance Operating Model of Roles and Responsibilities</vt:lpstr>
      <vt:lpstr>Data Governance Operating Model of Roles and Responsibilities</vt:lpstr>
      <vt:lpstr>Data Governance Operating Model of Roles and Responsibilities</vt:lpstr>
      <vt:lpstr>Data Governance Operating Model of Roles and Responsibilities</vt:lpstr>
      <vt:lpstr>Data Governance Operating Model of Roles and Responsibilities</vt:lpstr>
      <vt:lpstr>Data Governance Operating Model of Roles and Responsibilities</vt:lpstr>
      <vt:lpstr>Data Governance Operating Model of Roles and Responsibilities</vt:lpstr>
      <vt:lpstr>Data Governance Operating Model of Roles and Responsibilities</vt:lpstr>
      <vt:lpstr>Data Governance Operating Model of Roles and Responsibilities</vt:lpstr>
      <vt:lpstr>DGM Scope and Implementation</vt:lpstr>
      <vt:lpstr>Scope of Typical DG programme</vt:lpstr>
      <vt:lpstr>DG implementation 8-phase process</vt:lpstr>
      <vt:lpstr>1. Scope and initiation</vt:lpstr>
      <vt:lpstr>5. Establish DG functional design (principles, policies, and processes)</vt:lpstr>
      <vt:lpstr>Some examples of GAIP (Generally Accepted Information Principles)</vt:lpstr>
      <vt:lpstr>DG implementation 8-phase process</vt:lpstr>
      <vt:lpstr>DGM in a research organisational context</vt:lpstr>
      <vt:lpstr>Is research different?</vt:lpstr>
      <vt:lpstr>Some lessons from a genomics research study</vt:lpstr>
      <vt:lpstr>Study recommendations</vt:lpstr>
      <vt:lpstr>Can lessons be generalised?</vt:lpstr>
      <vt:lpstr>OECD recommendations on research networks</vt:lpstr>
      <vt:lpstr>Getting your class involved with DGM</vt:lpstr>
      <vt:lpstr>Some suggestions for how to get students involved</vt:lpstr>
      <vt:lpstr>Review of presentation</vt:lpstr>
      <vt:lpstr>Aims of presentation</vt:lpstr>
      <vt:lpstr>Any Comments or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2022-09-02T11:23:24Z</dcterms:created>
  <dcterms:modified xsi:type="dcterms:W3CDTF">2022-09-09T14:16:29Z</dcterms:modified>
</cp:coreProperties>
</file>